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diagrams/colors1.xml" ContentType="application/vnd.openxmlformats-officedocument.drawingml.diagramColors+xml"/>
  <Override PartName="/ppt/diagrams/data1.xml" ContentType="application/vnd.openxmlformats-officedocument.drawingml.diagramData+xml"/>
  <Override PartName="/ppt/diagrams/drawing1.xml" ContentType="application/vnd.ms-office.drawingml.diagramDrawing+xml"/>
  <Override PartName="/ppt/diagrams/layout1.xml" ContentType="application/vnd.openxmlformats-officedocument.drawingml.diagramLayout+xml"/>
  <Override PartName="/ppt/diagrams/quickStyle1.xml" ContentType="application/vnd.openxmlformats-officedocument.drawingml.diagramStyle+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 id="2147483672" r:id="rId4"/>
  </p:sldMasterIdLst>
  <p:notesMasterIdLst>
    <p:notesMasterId r:id="rId21"/>
  </p:notesMasterIdLst>
  <p:sldIdLst>
    <p:sldId id="256" r:id="rId5"/>
    <p:sldId id="261" r:id="rId6"/>
    <p:sldId id="260" r:id="rId7"/>
    <p:sldId id="263" r:id="rId8"/>
    <p:sldId id="288" r:id="rId9"/>
    <p:sldId id="264" r:id="rId10"/>
    <p:sldId id="289" r:id="rId11"/>
    <p:sldId id="290" r:id="rId12"/>
    <p:sldId id="294" r:id="rId13"/>
    <p:sldId id="293" r:id="rId14"/>
    <p:sldId id="295" r:id="rId15"/>
    <p:sldId id="298" r:id="rId16"/>
    <p:sldId id="299" r:id="rId17"/>
    <p:sldId id="301" r:id="rId18"/>
    <p:sldId id="300" r:id="rId19"/>
    <p:sldId id="278" r:id="rId2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9D9D9"/>
    <a:srgbClr val="FFFFFF"/>
    <a:srgbClr val="DCDCDC"/>
    <a:srgbClr val="F0F0F0"/>
    <a:srgbClr val="E6E6E6"/>
    <a:srgbClr val="C8C8C8"/>
    <a:srgbClr val="FAFAFA"/>
    <a:srgbClr val="BEBE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78" autoAdjust="0"/>
    <p:restoredTop sz="94660"/>
  </p:normalViewPr>
  <p:slideViewPr>
    <p:cSldViewPr snapToGrid="0">
      <p:cViewPr varScale="1">
        <p:scale>
          <a:sx n="99" d="100"/>
          <a:sy n="99" d="100"/>
        </p:scale>
        <p:origin x="84" y="582"/>
      </p:cViewPr>
      <p:guideLst>
        <p:guide orient="horz" pos="2160"/>
        <p:guide pos="3838"/>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slide" Target="slides/slide1.xml"/><Relationship Id="rId4" Type="http://schemas.openxmlformats.org/officeDocument/2006/relationships/slideMaster" Target="slideMasters/slideMaster3.xml"/><Relationship Id="rId3" Type="http://schemas.openxmlformats.org/officeDocument/2006/relationships/slideMaster" Target="slideMasters/slideMaster2.xml"/><Relationship Id="rId24" Type="http://schemas.openxmlformats.org/officeDocument/2006/relationships/tableStyles" Target="tableStyles.xml"/><Relationship Id="rId23" Type="http://schemas.openxmlformats.org/officeDocument/2006/relationships/viewProps" Target="viewProps.xml"/><Relationship Id="rId22" Type="http://schemas.openxmlformats.org/officeDocument/2006/relationships/presProps" Target="presProps.xml"/><Relationship Id="rId21" Type="http://schemas.openxmlformats.org/officeDocument/2006/relationships/notesMaster" Target="notesMasters/notesMaster1.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B3AA650D-421D-408C-83EA-7266DFDDC871}" type="doc">
      <dgm:prSet loTypeId="urn:microsoft.com/office/officeart/2008/layout/LinedList" loCatId="list" qsTypeId="urn:microsoft.com/office/officeart/2005/8/quickstyle/simple1" qsCatId="simple" csTypeId="urn:microsoft.com/office/officeart/2005/8/colors/colorful1" csCatId="colorful"/>
      <dgm:spPr/>
      <dgm:t>
        <a:bodyPr/>
        <a:lstStyle/>
        <a:p>
          <a:endParaRPr lang="en-US"/>
        </a:p>
      </dgm:t>
    </dgm:pt>
    <dgm:pt modelId="{D396583E-3EAE-45B0-B2BD-F828C9940F08}">
      <dgm:prSet phldr="0" custT="0"/>
      <dgm:spPr/>
      <dgm:t>
        <a:bodyPr vert="horz" wrap="square"/>
        <a:p>
          <a:pPr>
            <a:lnSpc>
              <a:spcPct val="100000"/>
            </a:lnSpc>
            <a:spcBef>
              <a:spcPct val="0"/>
            </a:spcBef>
            <a:spcAft>
              <a:spcPct val="35000"/>
            </a:spcAft>
          </a:pPr>
          <a:r>
            <a:rPr lang="zh-CN" dirty="0"/>
            <a:t>登录</a:t>
          </a:r>
          <a:r>
            <a:rPr lang="en-US" dirty="0"/>
            <a:t/>
          </a:r>
          <a:endParaRPr lang="en-US" dirty="0"/>
        </a:p>
      </dgm:t>
    </dgm:pt>
    <dgm:pt modelId="{D36EBE1F-1024-422A-860D-1B580DA48A28}" cxnId="{01AA1808-CC20-4493-BFE2-EC5ADEEF7166}" type="parTrans">
      <dgm:prSet/>
      <dgm:spPr/>
      <dgm:t>
        <a:bodyPr/>
        <a:lstStyle/>
        <a:p>
          <a:endParaRPr lang="en-US"/>
        </a:p>
      </dgm:t>
    </dgm:pt>
    <dgm:pt modelId="{E44659CD-A753-45B2-9640-D44E6E78280C}" cxnId="{01AA1808-CC20-4493-BFE2-EC5ADEEF7166}" type="sibTrans">
      <dgm:prSet/>
      <dgm:spPr/>
      <dgm:t>
        <a:bodyPr/>
        <a:lstStyle/>
        <a:p>
          <a:endParaRPr lang="en-US"/>
        </a:p>
      </dgm:t>
    </dgm:pt>
    <dgm:pt modelId="{08DB3186-F446-4A2C-91FE-A501AA4BCD9A}">
      <dgm:prSet phldr="0" custT="0"/>
      <dgm:spPr/>
      <dgm:t>
        <a:bodyPr vert="horz" wrap="square"/>
        <a:p>
          <a:pPr>
            <a:lnSpc>
              <a:spcPct val="100000"/>
            </a:lnSpc>
            <a:spcBef>
              <a:spcPct val="0"/>
            </a:spcBef>
            <a:spcAft>
              <a:spcPct val="35000"/>
            </a:spcAft>
          </a:pPr>
          <a:r>
            <a:rPr lang="zh-CN"/>
            <a:t>年度</a:t>
          </a:r>
          <a:r>
            <a:rPr lang="zh-CN"/>
            <a:t>书单</a:t>
          </a:r>
          <a:r>
            <a:rPr lang="zh-CN"/>
            <a:t/>
          </a:r>
          <a:endParaRPr lang="zh-CN"/>
        </a:p>
      </dgm:t>
    </dgm:pt>
    <dgm:pt modelId="{04000035-2AA3-40BA-9959-B722D02CB5F6}" cxnId="{25C38CFC-5E2C-4066-B6DB-16426C691AA5}" type="parTrans">
      <dgm:prSet/>
      <dgm:spPr/>
      <dgm:t>
        <a:bodyPr/>
        <a:lstStyle/>
        <a:p>
          <a:endParaRPr lang="en-US"/>
        </a:p>
      </dgm:t>
    </dgm:pt>
    <dgm:pt modelId="{0E8BB43C-B9CE-49CE-96C7-43E2276E8B7E}" cxnId="{25C38CFC-5E2C-4066-B6DB-16426C691AA5}" type="sibTrans">
      <dgm:prSet/>
      <dgm:spPr/>
      <dgm:t>
        <a:bodyPr/>
        <a:lstStyle/>
        <a:p>
          <a:endParaRPr lang="en-US"/>
        </a:p>
      </dgm:t>
    </dgm:pt>
    <dgm:pt modelId="{BF056C58-0C44-4C4E-A4CE-1538DFAE2252}">
      <dgm:prSet phldr="0" custT="0"/>
      <dgm:spPr/>
      <dgm:t>
        <a:bodyPr vert="horz" wrap="square"/>
        <a:p>
          <a:pPr>
            <a:lnSpc>
              <a:spcPct val="100000"/>
            </a:lnSpc>
            <a:spcBef>
              <a:spcPct val="0"/>
            </a:spcBef>
            <a:spcAft>
              <a:spcPct val="35000"/>
            </a:spcAft>
          </a:pPr>
          <a:r>
            <a:rPr lang="zh-CN" altLang="en-US"/>
            <a:t>个人信息及修改密码</a:t>
          </a:r>
          <a:r>
            <a:rPr lang="zh-CN" altLang="en-US"/>
            <a:t/>
          </a:r>
          <a:endParaRPr lang="zh-CN" altLang="en-US"/>
        </a:p>
      </dgm:t>
    </dgm:pt>
    <dgm:pt modelId="{62982ED8-6EB0-481D-9495-828813A2CB58}" cxnId="{E7797579-5A51-43AC-A27A-F2AFC10DFD49}" type="parTrans">
      <dgm:prSet/>
      <dgm:spPr/>
      <dgm:t>
        <a:bodyPr/>
        <a:lstStyle/>
        <a:p>
          <a:endParaRPr lang="en-US"/>
        </a:p>
      </dgm:t>
    </dgm:pt>
    <dgm:pt modelId="{051A97FC-A226-4800-84A0-C83CB5E66F22}" cxnId="{E7797579-5A51-43AC-A27A-F2AFC10DFD49}" type="sibTrans">
      <dgm:prSet/>
      <dgm:spPr/>
      <dgm:t>
        <a:bodyPr/>
        <a:lstStyle/>
        <a:p>
          <a:endParaRPr lang="en-US"/>
        </a:p>
      </dgm:t>
    </dgm:pt>
    <dgm:pt modelId="{606D7B8A-79BD-4278-BF15-6E33F6230B83}" type="pres">
      <dgm:prSet presAssocID="{B3AA650D-421D-408C-83EA-7266DFDDC871}" presName="vert0" presStyleCnt="0">
        <dgm:presLayoutVars>
          <dgm:dir/>
          <dgm:animOne val="branch"/>
          <dgm:animLvl val="lvl"/>
        </dgm:presLayoutVars>
      </dgm:prSet>
      <dgm:spPr/>
    </dgm:pt>
    <dgm:pt modelId="{E2F50906-BFB5-4F22-8167-835F6C9FA9E3}" type="pres">
      <dgm:prSet presAssocID="{D396583E-3EAE-45B0-B2BD-F828C9940F08}" presName="thickLine" presStyleLbl="alignNode1" presStyleIdx="0" presStyleCnt="3"/>
      <dgm:spPr/>
    </dgm:pt>
    <dgm:pt modelId="{E93C4B67-17C7-4560-AA68-8EB667B27E3B}" type="pres">
      <dgm:prSet presAssocID="{D396583E-3EAE-45B0-B2BD-F828C9940F08}" presName="horz1" presStyleCnt="0"/>
      <dgm:spPr/>
    </dgm:pt>
    <dgm:pt modelId="{A75428FA-915F-41D7-9381-3E211E7F3AF7}" type="pres">
      <dgm:prSet presAssocID="{D396583E-3EAE-45B0-B2BD-F828C9940F08}" presName="tx1" presStyleLbl="revTx" presStyleIdx="0" presStyleCnt="3"/>
      <dgm:spPr/>
    </dgm:pt>
    <dgm:pt modelId="{E3DACB99-F631-4D9B-8184-58AE36F9A925}" type="pres">
      <dgm:prSet presAssocID="{D396583E-3EAE-45B0-B2BD-F828C9940F08}" presName="vert1" presStyleCnt="0"/>
      <dgm:spPr/>
    </dgm:pt>
    <dgm:pt modelId="{AD9D19DA-C6CC-44AC-8BA7-28B76237A149}" type="pres">
      <dgm:prSet presAssocID="{08DB3186-F446-4A2C-91FE-A501AA4BCD9A}" presName="thickLine" presStyleLbl="alignNode1" presStyleIdx="1" presStyleCnt="3"/>
      <dgm:spPr/>
    </dgm:pt>
    <dgm:pt modelId="{0E638372-DDEA-4D6C-A2C5-50B18C1A90A7}" type="pres">
      <dgm:prSet presAssocID="{08DB3186-F446-4A2C-91FE-A501AA4BCD9A}" presName="horz1" presStyleCnt="0"/>
      <dgm:spPr/>
    </dgm:pt>
    <dgm:pt modelId="{CCFF4575-5ED7-4467-9016-C47B9158C380}" type="pres">
      <dgm:prSet presAssocID="{08DB3186-F446-4A2C-91FE-A501AA4BCD9A}" presName="tx1" presStyleLbl="revTx" presStyleIdx="1" presStyleCnt="3"/>
      <dgm:spPr/>
    </dgm:pt>
    <dgm:pt modelId="{3560B905-71BC-4547-B11E-8AEB1EC6090A}" type="pres">
      <dgm:prSet presAssocID="{08DB3186-F446-4A2C-91FE-A501AA4BCD9A}" presName="vert1" presStyleCnt="0"/>
      <dgm:spPr/>
    </dgm:pt>
    <dgm:pt modelId="{E371F969-7CC1-4084-AA28-B5640ACDBC6A}" type="pres">
      <dgm:prSet presAssocID="{BF056C58-0C44-4C4E-A4CE-1538DFAE2252}" presName="thickLine" presStyleLbl="alignNode1" presStyleIdx="2" presStyleCnt="3"/>
      <dgm:spPr/>
    </dgm:pt>
    <dgm:pt modelId="{0A912768-CD24-41E1-A2D1-64AD4C296D91}" type="pres">
      <dgm:prSet presAssocID="{BF056C58-0C44-4C4E-A4CE-1538DFAE2252}" presName="horz1" presStyleCnt="0"/>
      <dgm:spPr/>
    </dgm:pt>
    <dgm:pt modelId="{DE7939AB-BE90-43FB-A422-F554A227AB64}" type="pres">
      <dgm:prSet presAssocID="{BF056C58-0C44-4C4E-A4CE-1538DFAE2252}" presName="tx1" presStyleLbl="revTx" presStyleIdx="2" presStyleCnt="3"/>
      <dgm:spPr/>
    </dgm:pt>
    <dgm:pt modelId="{B4E12ED9-6A95-4EC9-821C-B3FE0BED0BFE}" type="pres">
      <dgm:prSet presAssocID="{BF056C58-0C44-4C4E-A4CE-1538DFAE2252}" presName="vert1" presStyleCnt="0"/>
      <dgm:spPr/>
    </dgm:pt>
  </dgm:ptLst>
  <dgm:cxnLst>
    <dgm:cxn modelId="{01AA1808-CC20-4493-BFE2-EC5ADEEF7166}" srcId="{B3AA650D-421D-408C-83EA-7266DFDDC871}" destId="{D396583E-3EAE-45B0-B2BD-F828C9940F08}" srcOrd="0" destOrd="0" parTransId="{D36EBE1F-1024-422A-860D-1B580DA48A28}" sibTransId="{E44659CD-A753-45B2-9640-D44E6E78280C}"/>
    <dgm:cxn modelId="{25C38CFC-5E2C-4066-B6DB-16426C691AA5}" srcId="{B3AA650D-421D-408C-83EA-7266DFDDC871}" destId="{08DB3186-F446-4A2C-91FE-A501AA4BCD9A}" srcOrd="1" destOrd="0" parTransId="{04000035-2AA3-40BA-9959-B722D02CB5F6}" sibTransId="{0E8BB43C-B9CE-49CE-96C7-43E2276E8B7E}"/>
    <dgm:cxn modelId="{E7797579-5A51-43AC-A27A-F2AFC10DFD49}" srcId="{B3AA650D-421D-408C-83EA-7266DFDDC871}" destId="{BF056C58-0C44-4C4E-A4CE-1538DFAE2252}" srcOrd="2" destOrd="0" parTransId="{62982ED8-6EB0-481D-9495-828813A2CB58}" sibTransId="{051A97FC-A226-4800-84A0-C83CB5E66F22}"/>
    <dgm:cxn modelId="{54B11349-0E40-4C89-BAB5-6CD468EA97C6}" type="presOf" srcId="{B3AA650D-421D-408C-83EA-7266DFDDC871}" destId="{606D7B8A-79BD-4278-BF15-6E33F6230B83}" srcOrd="0" destOrd="0" presId="urn:microsoft.com/office/officeart/2008/layout/LinedList"/>
    <dgm:cxn modelId="{19E3128B-02CA-4A44-AC70-F2EF42019106}" type="presParOf" srcId="{606D7B8A-79BD-4278-BF15-6E33F6230B83}" destId="{E2F50906-BFB5-4F22-8167-835F6C9FA9E3}" srcOrd="0" destOrd="0" presId="urn:microsoft.com/office/officeart/2008/layout/LinedList"/>
    <dgm:cxn modelId="{29A50CFC-081F-40D3-A812-1100FEEE38E9}" type="presParOf" srcId="{606D7B8A-79BD-4278-BF15-6E33F6230B83}" destId="{E93C4B67-17C7-4560-AA68-8EB667B27E3B}" srcOrd="1" destOrd="0" presId="urn:microsoft.com/office/officeart/2008/layout/LinedList"/>
    <dgm:cxn modelId="{79CDB0AF-D4AB-4C57-8EE6-01198BEBE439}" type="presParOf" srcId="{E93C4B67-17C7-4560-AA68-8EB667B27E3B}" destId="{A75428FA-915F-41D7-9381-3E211E7F3AF7}" srcOrd="0" destOrd="1" presId="urn:microsoft.com/office/officeart/2008/layout/LinedList"/>
    <dgm:cxn modelId="{D7FB4402-CC95-499D-B723-7F352A0212E8}" type="presOf" srcId="{D396583E-3EAE-45B0-B2BD-F828C9940F08}" destId="{A75428FA-915F-41D7-9381-3E211E7F3AF7}" srcOrd="0" destOrd="0" presId="urn:microsoft.com/office/officeart/2008/layout/LinedList"/>
    <dgm:cxn modelId="{1703A1F5-25E0-4B30-BD22-9EA677102891}" type="presParOf" srcId="{E93C4B67-17C7-4560-AA68-8EB667B27E3B}" destId="{E3DACB99-F631-4D9B-8184-58AE36F9A925}" srcOrd="1" destOrd="1" presId="urn:microsoft.com/office/officeart/2008/layout/LinedList"/>
    <dgm:cxn modelId="{53119021-2F01-4225-9E3D-1DECC1D04B04}" type="presParOf" srcId="{606D7B8A-79BD-4278-BF15-6E33F6230B83}" destId="{AD9D19DA-C6CC-44AC-8BA7-28B76237A149}" srcOrd="2" destOrd="0" presId="urn:microsoft.com/office/officeart/2008/layout/LinedList"/>
    <dgm:cxn modelId="{CE84B12B-14FE-4268-B4C7-3612CC882F12}" type="presParOf" srcId="{606D7B8A-79BD-4278-BF15-6E33F6230B83}" destId="{0E638372-DDEA-4D6C-A2C5-50B18C1A90A7}" srcOrd="3" destOrd="0" presId="urn:microsoft.com/office/officeart/2008/layout/LinedList"/>
    <dgm:cxn modelId="{1E5D56A1-94E2-43E3-9ECB-56D3B90A5DCA}" type="presParOf" srcId="{0E638372-DDEA-4D6C-A2C5-50B18C1A90A7}" destId="{CCFF4575-5ED7-4467-9016-C47B9158C380}" srcOrd="0" destOrd="3" presId="urn:microsoft.com/office/officeart/2008/layout/LinedList"/>
    <dgm:cxn modelId="{23227A2F-FB66-48F4-B889-78297FECA6C2}" type="presOf" srcId="{08DB3186-F446-4A2C-91FE-A501AA4BCD9A}" destId="{CCFF4575-5ED7-4467-9016-C47B9158C380}" srcOrd="0" destOrd="0" presId="urn:microsoft.com/office/officeart/2008/layout/LinedList"/>
    <dgm:cxn modelId="{909DF626-FE44-442A-975B-C4768ADF4858}" type="presParOf" srcId="{0E638372-DDEA-4D6C-A2C5-50B18C1A90A7}" destId="{3560B905-71BC-4547-B11E-8AEB1EC6090A}" srcOrd="1" destOrd="3" presId="urn:microsoft.com/office/officeart/2008/layout/LinedList"/>
    <dgm:cxn modelId="{96083540-DED8-48DC-A77E-B85E686E19F2}" type="presParOf" srcId="{606D7B8A-79BD-4278-BF15-6E33F6230B83}" destId="{E371F969-7CC1-4084-AA28-B5640ACDBC6A}" srcOrd="4" destOrd="0" presId="urn:microsoft.com/office/officeart/2008/layout/LinedList"/>
    <dgm:cxn modelId="{E6ED93C7-B213-4152-82BA-A9D3A0C295A3}" type="presParOf" srcId="{606D7B8A-79BD-4278-BF15-6E33F6230B83}" destId="{0A912768-CD24-41E1-A2D1-64AD4C296D91}" srcOrd="5" destOrd="0" presId="urn:microsoft.com/office/officeart/2008/layout/LinedList"/>
    <dgm:cxn modelId="{A18BB4E4-912D-4067-B42D-567CFE3467E6}" type="presParOf" srcId="{0A912768-CD24-41E1-A2D1-64AD4C296D91}" destId="{DE7939AB-BE90-43FB-A422-F554A227AB64}" srcOrd="0" destOrd="5" presId="urn:microsoft.com/office/officeart/2008/layout/LinedList"/>
    <dgm:cxn modelId="{D4CF07DC-7265-4E19-91D9-0D117C9CEE4F}" type="presOf" srcId="{BF056C58-0C44-4C4E-A4CE-1538DFAE2252}" destId="{DE7939AB-BE90-43FB-A422-F554A227AB64}" srcOrd="0" destOrd="0" presId="urn:microsoft.com/office/officeart/2008/layout/LinedList"/>
    <dgm:cxn modelId="{CDB451D5-0BD6-4DF7-9C90-9B0DCA9D8714}" type="presParOf" srcId="{0A912768-CD24-41E1-A2D1-64AD4C296D91}" destId="{B4E12ED9-6A95-4EC9-821C-B3FE0BED0BFE}" srcOrd="1" destOrd="5" presId="urn:microsoft.com/office/officeart/2008/layout/LinedList"/>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2F50906-BFB5-4F22-8167-835F6C9FA9E3}">
      <dsp:nvSpPr>
        <dsp:cNvPr id="0" name=""/>
        <dsp:cNvSpPr/>
      </dsp:nvSpPr>
      <dsp:spPr>
        <a:xfrm>
          <a:off x="0" y="2041"/>
          <a:ext cx="11102277"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75428FA-915F-41D7-9381-3E211E7F3AF7}">
      <dsp:nvSpPr>
        <dsp:cNvPr id="0" name=""/>
        <dsp:cNvSpPr/>
      </dsp:nvSpPr>
      <dsp:spPr>
        <a:xfrm>
          <a:off x="0" y="2041"/>
          <a:ext cx="11102277" cy="6962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zh-CN" sz="2500" kern="1200" dirty="0"/>
            <a:t>注册登录</a:t>
          </a:r>
          <a:endParaRPr lang="en-US" sz="2500" kern="1200" dirty="0"/>
        </a:p>
      </dsp:txBody>
      <dsp:txXfrm>
        <a:off x="0" y="2041"/>
        <a:ext cx="11102277" cy="696211"/>
      </dsp:txXfrm>
    </dsp:sp>
    <dsp:sp modelId="{AD9D19DA-C6CC-44AC-8BA7-28B76237A149}">
      <dsp:nvSpPr>
        <dsp:cNvPr id="0" name=""/>
        <dsp:cNvSpPr/>
      </dsp:nvSpPr>
      <dsp:spPr>
        <a:xfrm>
          <a:off x="0" y="698253"/>
          <a:ext cx="11102277"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CFF4575-5ED7-4467-9016-C47B9158C380}">
      <dsp:nvSpPr>
        <dsp:cNvPr id="0" name=""/>
        <dsp:cNvSpPr/>
      </dsp:nvSpPr>
      <dsp:spPr>
        <a:xfrm>
          <a:off x="0" y="698253"/>
          <a:ext cx="11102277" cy="6962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zh-CN" sz="2500" kern="1200"/>
            <a:t>打卡提醒</a:t>
          </a:r>
          <a:endParaRPr lang="en-US" sz="2500" kern="1200"/>
        </a:p>
      </dsp:txBody>
      <dsp:txXfrm>
        <a:off x="0" y="698253"/>
        <a:ext cx="11102277" cy="696211"/>
      </dsp:txXfrm>
    </dsp:sp>
    <dsp:sp modelId="{E371F969-7CC1-4084-AA28-B5640ACDBC6A}">
      <dsp:nvSpPr>
        <dsp:cNvPr id="0" name=""/>
        <dsp:cNvSpPr/>
      </dsp:nvSpPr>
      <dsp:spPr>
        <a:xfrm>
          <a:off x="0" y="1394464"/>
          <a:ext cx="11102277"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E7939AB-BE90-43FB-A422-F554A227AB64}">
      <dsp:nvSpPr>
        <dsp:cNvPr id="0" name=""/>
        <dsp:cNvSpPr/>
      </dsp:nvSpPr>
      <dsp:spPr>
        <a:xfrm>
          <a:off x="0" y="1394464"/>
          <a:ext cx="11102277" cy="6962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zh-CN" sz="2500" kern="1200"/>
            <a:t>定位打卡</a:t>
          </a:r>
          <a:endParaRPr lang="en-US" sz="2500" kern="1200"/>
        </a:p>
      </dsp:txBody>
      <dsp:txXfrm>
        <a:off x="0" y="1394464"/>
        <a:ext cx="11102277" cy="696211"/>
      </dsp:txXfrm>
    </dsp:sp>
    <dsp:sp modelId="{04A6C487-2B14-4D06-B02D-9A391ED2001E}">
      <dsp:nvSpPr>
        <dsp:cNvPr id="0" name=""/>
        <dsp:cNvSpPr/>
      </dsp:nvSpPr>
      <dsp:spPr>
        <a:xfrm>
          <a:off x="0" y="2090676"/>
          <a:ext cx="11102277" cy="0"/>
        </a:xfrm>
        <a:prstGeom prst="lin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7ABE9D6-1B8E-4E18-A368-2C2A8968D5C8}">
      <dsp:nvSpPr>
        <dsp:cNvPr id="0" name=""/>
        <dsp:cNvSpPr/>
      </dsp:nvSpPr>
      <dsp:spPr>
        <a:xfrm>
          <a:off x="0" y="2090676"/>
          <a:ext cx="11102277" cy="6962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zh-CN" sz="2500" kern="1200"/>
            <a:t>打卡周报</a:t>
          </a:r>
          <a:endParaRPr lang="en-US" sz="2500" kern="1200"/>
        </a:p>
      </dsp:txBody>
      <dsp:txXfrm>
        <a:off x="0" y="2090676"/>
        <a:ext cx="11102277" cy="696211"/>
      </dsp:txXfrm>
    </dsp:sp>
    <dsp:sp modelId="{6C69F8E6-9373-44CB-A53F-4C098BA9E471}">
      <dsp:nvSpPr>
        <dsp:cNvPr id="0" name=""/>
        <dsp:cNvSpPr/>
      </dsp:nvSpPr>
      <dsp:spPr>
        <a:xfrm>
          <a:off x="0" y="2786888"/>
          <a:ext cx="11102277" cy="0"/>
        </a:xfrm>
        <a:prstGeom prst="line">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9A5EACC-83E1-4F83-8CDC-2AD63FEC98CB}">
      <dsp:nvSpPr>
        <dsp:cNvPr id="0" name=""/>
        <dsp:cNvSpPr/>
      </dsp:nvSpPr>
      <dsp:spPr>
        <a:xfrm>
          <a:off x="0" y="2786888"/>
          <a:ext cx="11102277" cy="6962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zh-CN" sz="2500" kern="1200"/>
            <a:t>打卡记录</a:t>
          </a:r>
          <a:endParaRPr lang="en-US" sz="2500" kern="1200"/>
        </a:p>
      </dsp:txBody>
      <dsp:txXfrm>
        <a:off x="0" y="2786888"/>
        <a:ext cx="11102277" cy="696211"/>
      </dsp:txXfrm>
    </dsp:sp>
    <dsp:sp modelId="{9FB426FF-BEC9-4FC8-86ED-9D46C9BA88C9}">
      <dsp:nvSpPr>
        <dsp:cNvPr id="0" name=""/>
        <dsp:cNvSpPr/>
      </dsp:nvSpPr>
      <dsp:spPr>
        <a:xfrm>
          <a:off x="0" y="3483099"/>
          <a:ext cx="11102277"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61EB186-0E0D-42FD-840E-D1314E382435}">
      <dsp:nvSpPr>
        <dsp:cNvPr id="0" name=""/>
        <dsp:cNvSpPr/>
      </dsp:nvSpPr>
      <dsp:spPr>
        <a:xfrm>
          <a:off x="0" y="3483099"/>
          <a:ext cx="11102277" cy="6962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zh-CN" sz="2500" kern="1200"/>
            <a:t>排行榜</a:t>
          </a:r>
          <a:endParaRPr lang="en-US" sz="2500" kern="1200"/>
        </a:p>
      </dsp:txBody>
      <dsp:txXfrm>
        <a:off x="0" y="3483099"/>
        <a:ext cx="11102277" cy="696211"/>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rSet qsTypeId="urn:microsoft.com/office/officeart/2005/8/quickstyle/simple5"/>
        </dgm:pt>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5" Type="http://schemas.openxmlformats.org/officeDocument/2006/relationships/tags" Target="../tags/tag51.xml"/><Relationship Id="rId4" Type="http://schemas.openxmlformats.org/officeDocument/2006/relationships/tags" Target="../tags/tag50.xml"/><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6" Type="http://schemas.openxmlformats.org/officeDocument/2006/relationships/tags" Target="../tags/tag56.xml"/><Relationship Id="rId5" Type="http://schemas.openxmlformats.org/officeDocument/2006/relationships/tags" Target="../tags/tag55.xml"/><Relationship Id="rId4" Type="http://schemas.openxmlformats.org/officeDocument/2006/relationships/tags" Target="../tags/tag54.xml"/><Relationship Id="rId3" Type="http://schemas.openxmlformats.org/officeDocument/2006/relationships/tags" Target="../tags/tag53.xml"/><Relationship Id="rId2" Type="http://schemas.openxmlformats.org/officeDocument/2006/relationships/tags" Target="../tags/tag52.xm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6" Type="http://schemas.openxmlformats.org/officeDocument/2006/relationships/tags" Target="../tags/tag67.xml"/><Relationship Id="rId5" Type="http://schemas.openxmlformats.org/officeDocument/2006/relationships/tags" Target="../tags/tag66.xml"/><Relationship Id="rId4" Type="http://schemas.openxmlformats.org/officeDocument/2006/relationships/tags" Target="../tags/tag65.xml"/><Relationship Id="rId3" Type="http://schemas.openxmlformats.org/officeDocument/2006/relationships/tags" Target="../tags/tag64.xml"/><Relationship Id="rId2" Type="http://schemas.openxmlformats.org/officeDocument/2006/relationships/tags" Target="../tags/tag63.xml"/><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6" Type="http://schemas.openxmlformats.org/officeDocument/2006/relationships/tags" Target="../tags/tag72.xml"/><Relationship Id="rId5" Type="http://schemas.openxmlformats.org/officeDocument/2006/relationships/tags" Target="../tags/tag71.xml"/><Relationship Id="rId4" Type="http://schemas.openxmlformats.org/officeDocument/2006/relationships/tags" Target="../tags/tag70.xml"/><Relationship Id="rId3" Type="http://schemas.openxmlformats.org/officeDocument/2006/relationships/tags" Target="../tags/tag69.xml"/><Relationship Id="rId2" Type="http://schemas.openxmlformats.org/officeDocument/2006/relationships/tags" Target="../tags/tag68.xml"/><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6" Type="http://schemas.openxmlformats.org/officeDocument/2006/relationships/tags" Target="../tags/tag77.xml"/><Relationship Id="rId5" Type="http://schemas.openxmlformats.org/officeDocument/2006/relationships/tags" Target="../tags/tag76.xml"/><Relationship Id="rId4" Type="http://schemas.openxmlformats.org/officeDocument/2006/relationships/tags" Target="../tags/tag75.xml"/><Relationship Id="rId3" Type="http://schemas.openxmlformats.org/officeDocument/2006/relationships/tags" Target="../tags/tag74.xml"/><Relationship Id="rId2" Type="http://schemas.openxmlformats.org/officeDocument/2006/relationships/tags" Target="../tags/tag73.xml"/><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7" Type="http://schemas.openxmlformats.org/officeDocument/2006/relationships/tags" Target="../tags/tag83.xml"/><Relationship Id="rId6" Type="http://schemas.openxmlformats.org/officeDocument/2006/relationships/tags" Target="../tags/tag82.xml"/><Relationship Id="rId5" Type="http://schemas.openxmlformats.org/officeDocument/2006/relationships/tags" Target="../tags/tag81.xml"/><Relationship Id="rId4" Type="http://schemas.openxmlformats.org/officeDocument/2006/relationships/tags" Target="../tags/tag80.xml"/><Relationship Id="rId3" Type="http://schemas.openxmlformats.org/officeDocument/2006/relationships/tags" Target="../tags/tag79.xml"/><Relationship Id="rId2" Type="http://schemas.openxmlformats.org/officeDocument/2006/relationships/tags" Target="../tags/tag78.xml"/><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9" Type="http://schemas.openxmlformats.org/officeDocument/2006/relationships/tags" Target="../tags/tag91.xml"/><Relationship Id="rId8" Type="http://schemas.openxmlformats.org/officeDocument/2006/relationships/tags" Target="../tags/tag90.xml"/><Relationship Id="rId7" Type="http://schemas.openxmlformats.org/officeDocument/2006/relationships/tags" Target="../tags/tag89.xml"/><Relationship Id="rId6" Type="http://schemas.openxmlformats.org/officeDocument/2006/relationships/tags" Target="../tags/tag88.xml"/><Relationship Id="rId5" Type="http://schemas.openxmlformats.org/officeDocument/2006/relationships/tags" Target="../tags/tag87.xml"/><Relationship Id="rId4" Type="http://schemas.openxmlformats.org/officeDocument/2006/relationships/tags" Target="../tags/tag86.xml"/><Relationship Id="rId3" Type="http://schemas.openxmlformats.org/officeDocument/2006/relationships/tags" Target="../tags/tag85.xml"/><Relationship Id="rId2" Type="http://schemas.openxmlformats.org/officeDocument/2006/relationships/tags" Target="../tags/tag84.xml"/><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5" Type="http://schemas.openxmlformats.org/officeDocument/2006/relationships/tags" Target="../tags/tag95.xml"/><Relationship Id="rId4" Type="http://schemas.openxmlformats.org/officeDocument/2006/relationships/tags" Target="../tags/tag94.xml"/><Relationship Id="rId3" Type="http://schemas.openxmlformats.org/officeDocument/2006/relationships/tags" Target="../tags/tag93.xml"/><Relationship Id="rId2" Type="http://schemas.openxmlformats.org/officeDocument/2006/relationships/tags" Target="../tags/tag92.xml"/><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4" Type="http://schemas.openxmlformats.org/officeDocument/2006/relationships/tags" Target="../tags/tag98.xml"/><Relationship Id="rId3" Type="http://schemas.openxmlformats.org/officeDocument/2006/relationships/tags" Target="../tags/tag97.xml"/><Relationship Id="rId2" Type="http://schemas.openxmlformats.org/officeDocument/2006/relationships/tags" Target="../tags/tag96.xml"/><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7" Type="http://schemas.openxmlformats.org/officeDocument/2006/relationships/tags" Target="../tags/tag104.xml"/><Relationship Id="rId6" Type="http://schemas.openxmlformats.org/officeDocument/2006/relationships/tags" Target="../tags/tag103.xml"/><Relationship Id="rId5" Type="http://schemas.openxmlformats.org/officeDocument/2006/relationships/tags" Target="../tags/tag102.xml"/><Relationship Id="rId4" Type="http://schemas.openxmlformats.org/officeDocument/2006/relationships/tags" Target="../tags/tag101.xml"/><Relationship Id="rId3" Type="http://schemas.openxmlformats.org/officeDocument/2006/relationships/tags" Target="../tags/tag100.xml"/><Relationship Id="rId2" Type="http://schemas.openxmlformats.org/officeDocument/2006/relationships/tags" Target="../tags/tag99.xml"/><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6" Type="http://schemas.openxmlformats.org/officeDocument/2006/relationships/tags" Target="../tags/tag10.xml"/><Relationship Id="rId5" Type="http://schemas.openxmlformats.org/officeDocument/2006/relationships/tags" Target="../tags/tag9.xml"/><Relationship Id="rId4" Type="http://schemas.openxmlformats.org/officeDocument/2006/relationships/tags" Target="../tags/tag8.xml"/><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6" Type="http://schemas.openxmlformats.org/officeDocument/2006/relationships/tags" Target="../tags/tag109.xml"/><Relationship Id="rId5" Type="http://schemas.openxmlformats.org/officeDocument/2006/relationships/tags" Target="../tags/tag108.xml"/><Relationship Id="rId4" Type="http://schemas.openxmlformats.org/officeDocument/2006/relationships/tags" Target="../tags/tag107.xml"/><Relationship Id="rId3" Type="http://schemas.openxmlformats.org/officeDocument/2006/relationships/tags" Target="../tags/tag106.xml"/><Relationship Id="rId2" Type="http://schemas.openxmlformats.org/officeDocument/2006/relationships/tags" Target="../tags/tag105.xml"/><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5" Type="http://schemas.openxmlformats.org/officeDocument/2006/relationships/tags" Target="../tags/tag113.xml"/><Relationship Id="rId4" Type="http://schemas.openxmlformats.org/officeDocument/2006/relationships/tags" Target="../tags/tag112.xml"/><Relationship Id="rId3" Type="http://schemas.openxmlformats.org/officeDocument/2006/relationships/tags" Target="../tags/tag111.xml"/><Relationship Id="rId2" Type="http://schemas.openxmlformats.org/officeDocument/2006/relationships/tags" Target="../tags/tag110.xml"/><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6" Type="http://schemas.openxmlformats.org/officeDocument/2006/relationships/tags" Target="../tags/tag118.xml"/><Relationship Id="rId5" Type="http://schemas.openxmlformats.org/officeDocument/2006/relationships/tags" Target="../tags/tag117.xml"/><Relationship Id="rId4" Type="http://schemas.openxmlformats.org/officeDocument/2006/relationships/tags" Target="../tags/tag116.xml"/><Relationship Id="rId3" Type="http://schemas.openxmlformats.org/officeDocument/2006/relationships/tags" Target="../tags/tag115.xml"/><Relationship Id="rId2" Type="http://schemas.openxmlformats.org/officeDocument/2006/relationships/tags" Target="../tags/tag114.xml"/><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9" Type="http://schemas.openxmlformats.org/officeDocument/2006/relationships/tags" Target="../tags/tag128.xml"/><Relationship Id="rId8" Type="http://schemas.openxmlformats.org/officeDocument/2006/relationships/tags" Target="../tags/tag127.xml"/><Relationship Id="rId7" Type="http://schemas.openxmlformats.org/officeDocument/2006/relationships/image" Target="file:///C:\Users\1V994W2\PycharmProjects\PPT_Background_Generation/pic_temp/1_pic_quater_right_up.png" TargetMode="External"/><Relationship Id="rId6" Type="http://schemas.openxmlformats.org/officeDocument/2006/relationships/image" Target="../media/image3.png"/><Relationship Id="rId5" Type="http://schemas.openxmlformats.org/officeDocument/2006/relationships/tags" Target="../tags/tag126.xml"/><Relationship Id="rId4" Type="http://schemas.openxmlformats.org/officeDocument/2006/relationships/image" Target="file:///C:\Users\1V994W2\Documents\Tencent%20Files\574576071\FileRecv\&#25340;&#35013;&#32032;&#26448;\&#21345;&#36890;-33\\04\subject_holdright_254,198,77_0_lively_full_0.png" TargetMode="External"/><Relationship Id="rId3" Type="http://schemas.openxmlformats.org/officeDocument/2006/relationships/image" Target="../media/image2.png"/><Relationship Id="rId2" Type="http://schemas.openxmlformats.org/officeDocument/2006/relationships/tags" Target="../tags/tag125.xml"/><Relationship Id="rId13" Type="http://schemas.openxmlformats.org/officeDocument/2006/relationships/tags" Target="../tags/tag132.xml"/><Relationship Id="rId12" Type="http://schemas.openxmlformats.org/officeDocument/2006/relationships/tags" Target="../tags/tag131.xml"/><Relationship Id="rId11" Type="http://schemas.openxmlformats.org/officeDocument/2006/relationships/tags" Target="../tags/tag130.xml"/><Relationship Id="rId10" Type="http://schemas.openxmlformats.org/officeDocument/2006/relationships/tags" Target="../tags/tag129.xml"/><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9" Type="http://schemas.openxmlformats.org/officeDocument/2006/relationships/tags" Target="../tags/tag136.xml"/><Relationship Id="rId8" Type="http://schemas.openxmlformats.org/officeDocument/2006/relationships/tags" Target="../tags/tag135.xml"/><Relationship Id="rId7" Type="http://schemas.openxmlformats.org/officeDocument/2006/relationships/image" Target="file:///C:\Users\1V994W2\PycharmProjects\PPT_Background_Generation/pic_temp/1_pic_quater_right_up.png" TargetMode="External"/><Relationship Id="rId6" Type="http://schemas.openxmlformats.org/officeDocument/2006/relationships/image" Target="../media/image3.png"/><Relationship Id="rId5" Type="http://schemas.openxmlformats.org/officeDocument/2006/relationships/tags" Target="../tags/tag134.xml"/><Relationship Id="rId4" Type="http://schemas.openxmlformats.org/officeDocument/2006/relationships/image" Target="file:///C:\Users\1V994W2\PycharmProjects\PPT_Background_Generation/pic_temp/0_pic_quater_left_up.png" TargetMode="External"/><Relationship Id="rId3" Type="http://schemas.openxmlformats.org/officeDocument/2006/relationships/image" Target="../media/image4.png"/><Relationship Id="rId2" Type="http://schemas.openxmlformats.org/officeDocument/2006/relationships/tags" Target="../tags/tag133.xml"/><Relationship Id="rId12" Type="http://schemas.openxmlformats.org/officeDocument/2006/relationships/tags" Target="../tags/tag139.xml"/><Relationship Id="rId11" Type="http://schemas.openxmlformats.org/officeDocument/2006/relationships/tags" Target="../tags/tag138.xml"/><Relationship Id="rId10" Type="http://schemas.openxmlformats.org/officeDocument/2006/relationships/tags" Target="../tags/tag137.xml"/><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9" Type="http://schemas.openxmlformats.org/officeDocument/2006/relationships/tags" Target="../tags/tag143.xml"/><Relationship Id="rId8" Type="http://schemas.openxmlformats.org/officeDocument/2006/relationships/tags" Target="../tags/tag142.xml"/><Relationship Id="rId7" Type="http://schemas.openxmlformats.org/officeDocument/2006/relationships/image" Target="file:///C:\Users\1V994W2\PycharmProjects\PPT_Background_Generation/pic_temp/pic_half_right.png" TargetMode="External"/><Relationship Id="rId6" Type="http://schemas.openxmlformats.org/officeDocument/2006/relationships/image" Target="../media/image6.png"/><Relationship Id="rId5" Type="http://schemas.openxmlformats.org/officeDocument/2006/relationships/tags" Target="../tags/tag141.xml"/><Relationship Id="rId4" Type="http://schemas.openxmlformats.org/officeDocument/2006/relationships/image" Target="file:///C:\Users\1V994W2\PycharmProjects\PPT_Background_Generation/pic_temp/pic_half_left.png" TargetMode="External"/><Relationship Id="rId3" Type="http://schemas.openxmlformats.org/officeDocument/2006/relationships/image" Target="../media/image5.png"/><Relationship Id="rId2" Type="http://schemas.openxmlformats.org/officeDocument/2006/relationships/tags" Target="../tags/tag140.xml"/><Relationship Id="rId14" Type="http://schemas.openxmlformats.org/officeDocument/2006/relationships/tags" Target="../tags/tag148.xml"/><Relationship Id="rId13" Type="http://schemas.openxmlformats.org/officeDocument/2006/relationships/tags" Target="../tags/tag147.xml"/><Relationship Id="rId12" Type="http://schemas.openxmlformats.org/officeDocument/2006/relationships/tags" Target="../tags/tag146.xml"/><Relationship Id="rId11" Type="http://schemas.openxmlformats.org/officeDocument/2006/relationships/tags" Target="../tags/tag145.xml"/><Relationship Id="rId10" Type="http://schemas.openxmlformats.org/officeDocument/2006/relationships/tags" Target="../tags/tag144.xml"/><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9" Type="http://schemas.openxmlformats.org/officeDocument/2006/relationships/tags" Target="../tags/tag152.xml"/><Relationship Id="rId8" Type="http://schemas.openxmlformats.org/officeDocument/2006/relationships/tags" Target="../tags/tag151.xml"/><Relationship Id="rId7" Type="http://schemas.openxmlformats.org/officeDocument/2006/relationships/image" Target="file:///C:\Users\1V994W2\PycharmProjects\PPT_Background_Generation/pic_temp/1_pic_quater_right_up.png" TargetMode="External"/><Relationship Id="rId6" Type="http://schemas.openxmlformats.org/officeDocument/2006/relationships/image" Target="../media/image3.png"/><Relationship Id="rId5" Type="http://schemas.openxmlformats.org/officeDocument/2006/relationships/tags" Target="../tags/tag150.xml"/><Relationship Id="rId4" Type="http://schemas.openxmlformats.org/officeDocument/2006/relationships/image" Target="file:///C:\Users\1V994W2\PycharmProjects\PPT_Background_Generation/pic_temp/0_pic_quater_left_up.png" TargetMode="External"/><Relationship Id="rId3" Type="http://schemas.openxmlformats.org/officeDocument/2006/relationships/image" Target="../media/image4.png"/><Relationship Id="rId2" Type="http://schemas.openxmlformats.org/officeDocument/2006/relationships/tags" Target="../tags/tag149.xml"/><Relationship Id="rId13" Type="http://schemas.openxmlformats.org/officeDocument/2006/relationships/tags" Target="../tags/tag156.xml"/><Relationship Id="rId12" Type="http://schemas.openxmlformats.org/officeDocument/2006/relationships/tags" Target="../tags/tag155.xml"/><Relationship Id="rId11" Type="http://schemas.openxmlformats.org/officeDocument/2006/relationships/tags" Target="../tags/tag154.xml"/><Relationship Id="rId10" Type="http://schemas.openxmlformats.org/officeDocument/2006/relationships/tags" Target="../tags/tag153.xml"/><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9" Type="http://schemas.openxmlformats.org/officeDocument/2006/relationships/tags" Target="../tags/tag160.xml"/><Relationship Id="rId8" Type="http://schemas.openxmlformats.org/officeDocument/2006/relationships/tags" Target="../tags/tag159.xml"/><Relationship Id="rId7" Type="http://schemas.openxmlformats.org/officeDocument/2006/relationships/image" Target="file:///C:\Users\1V994W2\PycharmProjects\PPT_Background_Generation/pic_temp/1_pic_quater_right_up.png" TargetMode="External"/><Relationship Id="rId6" Type="http://schemas.openxmlformats.org/officeDocument/2006/relationships/image" Target="../media/image3.png"/><Relationship Id="rId5" Type="http://schemas.openxmlformats.org/officeDocument/2006/relationships/tags" Target="../tags/tag158.xml"/><Relationship Id="rId4" Type="http://schemas.openxmlformats.org/officeDocument/2006/relationships/image" Target="file:///C:\Users\1V994W2\PycharmProjects\PPT_Background_Generation/pic_temp/0_pic_quater_left_up.png" TargetMode="External"/><Relationship Id="rId3" Type="http://schemas.openxmlformats.org/officeDocument/2006/relationships/image" Target="../media/image4.png"/><Relationship Id="rId2" Type="http://schemas.openxmlformats.org/officeDocument/2006/relationships/tags" Target="../tags/tag157.xml"/><Relationship Id="rId15" Type="http://schemas.openxmlformats.org/officeDocument/2006/relationships/tags" Target="../tags/tag166.xml"/><Relationship Id="rId14" Type="http://schemas.openxmlformats.org/officeDocument/2006/relationships/tags" Target="../tags/tag165.xml"/><Relationship Id="rId13" Type="http://schemas.openxmlformats.org/officeDocument/2006/relationships/tags" Target="../tags/tag164.xml"/><Relationship Id="rId12" Type="http://schemas.openxmlformats.org/officeDocument/2006/relationships/tags" Target="../tags/tag163.xml"/><Relationship Id="rId11" Type="http://schemas.openxmlformats.org/officeDocument/2006/relationships/tags" Target="../tags/tag162.xml"/><Relationship Id="rId10" Type="http://schemas.openxmlformats.org/officeDocument/2006/relationships/tags" Target="../tags/tag161.xml"/><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9" Type="http://schemas.openxmlformats.org/officeDocument/2006/relationships/tags" Target="../tags/tag170.xml"/><Relationship Id="rId8" Type="http://schemas.openxmlformats.org/officeDocument/2006/relationships/image" Target="file:///C:\Users\1V994W2\PycharmProjects\PPT_Background_Generation/pic_temp/1_pic_quater_right_up.png" TargetMode="External"/><Relationship Id="rId7" Type="http://schemas.openxmlformats.org/officeDocument/2006/relationships/image" Target="../media/image3.png"/><Relationship Id="rId6" Type="http://schemas.openxmlformats.org/officeDocument/2006/relationships/tags" Target="../tags/tag169.xml"/><Relationship Id="rId5" Type="http://schemas.openxmlformats.org/officeDocument/2006/relationships/tags" Target="../tags/tag168.xml"/><Relationship Id="rId4" Type="http://schemas.openxmlformats.org/officeDocument/2006/relationships/image" Target="file:///C:\Users\1V994W2\Documents\Tencent%20Files\574576071\FileRecv\&#25340;&#35013;&#32032;&#26448;\&#21345;&#36890;-33\\04\subject_holdright_254,198,77_0_lively_full_0.png" TargetMode="External"/><Relationship Id="rId3" Type="http://schemas.openxmlformats.org/officeDocument/2006/relationships/image" Target="../media/image7.png"/><Relationship Id="rId2" Type="http://schemas.openxmlformats.org/officeDocument/2006/relationships/tags" Target="../tags/tag167.xml"/><Relationship Id="rId12" Type="http://schemas.openxmlformats.org/officeDocument/2006/relationships/tags" Target="../tags/tag173.xml"/><Relationship Id="rId11" Type="http://schemas.openxmlformats.org/officeDocument/2006/relationships/tags" Target="../tags/tag172.xml"/><Relationship Id="rId10" Type="http://schemas.openxmlformats.org/officeDocument/2006/relationships/tags" Target="../tags/tag171.xml"/><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4" Type="http://schemas.openxmlformats.org/officeDocument/2006/relationships/tags" Target="../tags/tag176.xml"/><Relationship Id="rId3" Type="http://schemas.openxmlformats.org/officeDocument/2006/relationships/tags" Target="../tags/tag175.xml"/><Relationship Id="rId2" Type="http://schemas.openxmlformats.org/officeDocument/2006/relationships/tags" Target="../tags/tag174.xml"/><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6" Type="http://schemas.openxmlformats.org/officeDocument/2006/relationships/tags" Target="../tags/tag15.xml"/><Relationship Id="rId5" Type="http://schemas.openxmlformats.org/officeDocument/2006/relationships/tags" Target="../tags/tag14.xml"/><Relationship Id="rId4" Type="http://schemas.openxmlformats.org/officeDocument/2006/relationships/tags" Target="../tags/tag13.xml"/><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9" Type="http://schemas.openxmlformats.org/officeDocument/2006/relationships/tags" Target="../tags/tag180.xml"/><Relationship Id="rId8" Type="http://schemas.openxmlformats.org/officeDocument/2006/relationships/tags" Target="../tags/tag179.xml"/><Relationship Id="rId7" Type="http://schemas.openxmlformats.org/officeDocument/2006/relationships/image" Target="file:///C:\Users\1V994W2\PycharmProjects\PPT_Background_Generation/pic_temp/1_pic_quater_right_up.png" TargetMode="External"/><Relationship Id="rId6" Type="http://schemas.openxmlformats.org/officeDocument/2006/relationships/image" Target="../media/image3.png"/><Relationship Id="rId5" Type="http://schemas.openxmlformats.org/officeDocument/2006/relationships/tags" Target="../tags/tag178.xml"/><Relationship Id="rId4" Type="http://schemas.openxmlformats.org/officeDocument/2006/relationships/image" Target="file:///C:\Users\1V994W2\PycharmProjects\PPT_Background_Generation/pic_temp/0_pic_quater_left_up.png" TargetMode="External"/><Relationship Id="rId3" Type="http://schemas.openxmlformats.org/officeDocument/2006/relationships/image" Target="../media/image4.png"/><Relationship Id="rId2" Type="http://schemas.openxmlformats.org/officeDocument/2006/relationships/tags" Target="../tags/tag177.xml"/><Relationship Id="rId13" Type="http://schemas.openxmlformats.org/officeDocument/2006/relationships/tags" Target="../tags/tag184.xml"/><Relationship Id="rId12" Type="http://schemas.openxmlformats.org/officeDocument/2006/relationships/tags" Target="../tags/tag183.xml"/><Relationship Id="rId11" Type="http://schemas.openxmlformats.org/officeDocument/2006/relationships/tags" Target="../tags/tag182.xml"/><Relationship Id="rId10" Type="http://schemas.openxmlformats.org/officeDocument/2006/relationships/tags" Target="../tags/tag181.xml"/><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9" Type="http://schemas.openxmlformats.org/officeDocument/2006/relationships/tags" Target="../tags/tag188.xml"/><Relationship Id="rId8" Type="http://schemas.openxmlformats.org/officeDocument/2006/relationships/tags" Target="../tags/tag187.xml"/><Relationship Id="rId7" Type="http://schemas.openxmlformats.org/officeDocument/2006/relationships/image" Target="file:///C:\Users\1V994W2\PycharmProjects\PPT_Background_Generation/pic_temp/1_pic_quater_right_up.png" TargetMode="External"/><Relationship Id="rId6" Type="http://schemas.openxmlformats.org/officeDocument/2006/relationships/image" Target="../media/image3.png"/><Relationship Id="rId5" Type="http://schemas.openxmlformats.org/officeDocument/2006/relationships/tags" Target="../tags/tag186.xml"/><Relationship Id="rId4" Type="http://schemas.openxmlformats.org/officeDocument/2006/relationships/image" Target="file:///C:\Users\1V994W2\PycharmProjects\PPT_Background_Generation/pic_temp/0_pic_quater_left_up.png" TargetMode="External"/><Relationship Id="rId3" Type="http://schemas.openxmlformats.org/officeDocument/2006/relationships/image" Target="../media/image4.png"/><Relationship Id="rId2" Type="http://schemas.openxmlformats.org/officeDocument/2006/relationships/tags" Target="../tags/tag185.xml"/><Relationship Id="rId12" Type="http://schemas.openxmlformats.org/officeDocument/2006/relationships/tags" Target="../tags/tag191.xml"/><Relationship Id="rId11" Type="http://schemas.openxmlformats.org/officeDocument/2006/relationships/tags" Target="../tags/tag190.xml"/><Relationship Id="rId10" Type="http://schemas.openxmlformats.org/officeDocument/2006/relationships/tags" Target="../tags/tag189.xml"/><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9" Type="http://schemas.openxmlformats.org/officeDocument/2006/relationships/tags" Target="../tags/tag195.xml"/><Relationship Id="rId8" Type="http://schemas.openxmlformats.org/officeDocument/2006/relationships/tags" Target="../tags/tag194.xml"/><Relationship Id="rId7" Type="http://schemas.openxmlformats.org/officeDocument/2006/relationships/image" Target="file:///C:\Users\1V994W2\PycharmProjects\PPT_Background_Generation/pic_temp/1_pic_quater_right_up.png" TargetMode="External"/><Relationship Id="rId6" Type="http://schemas.openxmlformats.org/officeDocument/2006/relationships/image" Target="../media/image3.png"/><Relationship Id="rId5" Type="http://schemas.openxmlformats.org/officeDocument/2006/relationships/tags" Target="../tags/tag193.xml"/><Relationship Id="rId4" Type="http://schemas.openxmlformats.org/officeDocument/2006/relationships/image" Target="file:///C:\Users\1V994W2\PycharmProjects\PPT_Background_Generation/pic_temp/0_pic_quater_left_up.png" TargetMode="External"/><Relationship Id="rId3" Type="http://schemas.openxmlformats.org/officeDocument/2006/relationships/image" Target="../media/image4.png"/><Relationship Id="rId2" Type="http://schemas.openxmlformats.org/officeDocument/2006/relationships/tags" Target="../tags/tag192.xml"/><Relationship Id="rId11" Type="http://schemas.openxmlformats.org/officeDocument/2006/relationships/tags" Target="../tags/tag197.xml"/><Relationship Id="rId10" Type="http://schemas.openxmlformats.org/officeDocument/2006/relationships/tags" Target="../tags/tag196.xml"/><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8" Type="http://schemas.openxmlformats.org/officeDocument/2006/relationships/tags" Target="../tags/tag202.xml"/><Relationship Id="rId7" Type="http://schemas.openxmlformats.org/officeDocument/2006/relationships/tags" Target="../tags/tag201.xml"/><Relationship Id="rId6" Type="http://schemas.openxmlformats.org/officeDocument/2006/relationships/tags" Target="../tags/tag200.xml"/><Relationship Id="rId5" Type="http://schemas.openxmlformats.org/officeDocument/2006/relationships/tags" Target="../tags/tag199.xml"/><Relationship Id="rId4" Type="http://schemas.openxmlformats.org/officeDocument/2006/relationships/image" Target="file:///C:\Users\1V994W2\Documents\Tencent%20Files\574576071\FileRecv\&#25340;&#35013;&#32032;&#26448;\&#21345;&#36890;-33\\04\subject_holdright_254,198,77_0_lively_full_0.png" TargetMode="External"/><Relationship Id="rId3" Type="http://schemas.openxmlformats.org/officeDocument/2006/relationships/image" Target="../media/image2.png"/><Relationship Id="rId2" Type="http://schemas.openxmlformats.org/officeDocument/2006/relationships/tags" Target="../tags/tag198.xml"/><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9" Type="http://schemas.openxmlformats.org/officeDocument/2006/relationships/tags" Target="../tags/tag206.xml"/><Relationship Id="rId8" Type="http://schemas.openxmlformats.org/officeDocument/2006/relationships/tags" Target="../tags/tag205.xml"/><Relationship Id="rId7" Type="http://schemas.openxmlformats.org/officeDocument/2006/relationships/image" Target="file:///C:\Users\1V994W2\PycharmProjects\PPT_Background_Generation/pic_temp/1_pic_quater_right_up.png" TargetMode="External"/><Relationship Id="rId6" Type="http://schemas.openxmlformats.org/officeDocument/2006/relationships/image" Target="../media/image3.png"/><Relationship Id="rId5" Type="http://schemas.openxmlformats.org/officeDocument/2006/relationships/tags" Target="../tags/tag204.xml"/><Relationship Id="rId4" Type="http://schemas.openxmlformats.org/officeDocument/2006/relationships/image" Target="file:///C:\Users\1V994W2\PycharmProjects\PPT_Background_Generation/pic_temp/0_pic_quater_left_up.png" TargetMode="External"/><Relationship Id="rId3" Type="http://schemas.openxmlformats.org/officeDocument/2006/relationships/image" Target="../media/image4.png"/><Relationship Id="rId2" Type="http://schemas.openxmlformats.org/officeDocument/2006/relationships/tags" Target="../tags/tag203.xml"/><Relationship Id="rId11" Type="http://schemas.openxmlformats.org/officeDocument/2006/relationships/tags" Target="../tags/tag208.xml"/><Relationship Id="rId10" Type="http://schemas.openxmlformats.org/officeDocument/2006/relationships/tags" Target="../tags/tag207.xml"/><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9" Type="http://schemas.openxmlformats.org/officeDocument/2006/relationships/tags" Target="../tags/tag212.xml"/><Relationship Id="rId8" Type="http://schemas.openxmlformats.org/officeDocument/2006/relationships/image" Target="file:///C:\Users\1V994W2\PycharmProjects\PPT_Background_Generation/pic_temp/1_pic_quater_right_up.png" TargetMode="External"/><Relationship Id="rId7" Type="http://schemas.openxmlformats.org/officeDocument/2006/relationships/image" Target="../media/image3.png"/><Relationship Id="rId6" Type="http://schemas.openxmlformats.org/officeDocument/2006/relationships/tags" Target="../tags/tag211.xml"/><Relationship Id="rId5" Type="http://schemas.openxmlformats.org/officeDocument/2006/relationships/image" Target="file:///C:\Users\1V994W2\PycharmProjects\PPT_Background_Generation/pic_temp/0_pic_quater_left_up.png" TargetMode="External"/><Relationship Id="rId4" Type="http://schemas.openxmlformats.org/officeDocument/2006/relationships/image" Target="../media/image4.png"/><Relationship Id="rId3" Type="http://schemas.openxmlformats.org/officeDocument/2006/relationships/tags" Target="../tags/tag210.xml"/><Relationship Id="rId2" Type="http://schemas.openxmlformats.org/officeDocument/2006/relationships/tags" Target="../tags/tag209.xml"/><Relationship Id="rId13" Type="http://schemas.openxmlformats.org/officeDocument/2006/relationships/tags" Target="../tags/tag216.xml"/><Relationship Id="rId12" Type="http://schemas.openxmlformats.org/officeDocument/2006/relationships/tags" Target="../tags/tag215.xml"/><Relationship Id="rId11" Type="http://schemas.openxmlformats.org/officeDocument/2006/relationships/tags" Target="../tags/tag214.xml"/><Relationship Id="rId10" Type="http://schemas.openxmlformats.org/officeDocument/2006/relationships/tags" Target="../tags/tag213.xml"/><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9" Type="http://schemas.openxmlformats.org/officeDocument/2006/relationships/tags" Target="../tags/tag222.xml"/><Relationship Id="rId8" Type="http://schemas.openxmlformats.org/officeDocument/2006/relationships/tags" Target="../tags/tag221.xml"/><Relationship Id="rId7" Type="http://schemas.openxmlformats.org/officeDocument/2006/relationships/tags" Target="../tags/tag220.xml"/><Relationship Id="rId6" Type="http://schemas.openxmlformats.org/officeDocument/2006/relationships/tags" Target="../tags/tag219.xml"/><Relationship Id="rId5" Type="http://schemas.openxmlformats.org/officeDocument/2006/relationships/image" Target="file:///C:\Users\1V994W2\PycharmProjects\PPT_Background_Generation/pic_temp/0_pic_quater_left_up.png" TargetMode="External"/><Relationship Id="rId4" Type="http://schemas.openxmlformats.org/officeDocument/2006/relationships/image" Target="../media/image4.png"/><Relationship Id="rId3" Type="http://schemas.openxmlformats.org/officeDocument/2006/relationships/tags" Target="../tags/tag218.xml"/><Relationship Id="rId2" Type="http://schemas.openxmlformats.org/officeDocument/2006/relationships/tags" Target="../tags/tag217.xml"/><Relationship Id="rId11" Type="http://schemas.openxmlformats.org/officeDocument/2006/relationships/tags" Target="../tags/tag224.xml"/><Relationship Id="rId10" Type="http://schemas.openxmlformats.org/officeDocument/2006/relationships/tags" Target="../tags/tag223.xml"/><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9" Type="http://schemas.openxmlformats.org/officeDocument/2006/relationships/tags" Target="../tags/tag228.xml"/><Relationship Id="rId8" Type="http://schemas.openxmlformats.org/officeDocument/2006/relationships/image" Target="file:///C:\Users\1V994W2\PycharmProjects\PPT_Background_Generation/pic_temp/1_pic_quater_right_up.png" TargetMode="External"/><Relationship Id="rId7" Type="http://schemas.openxmlformats.org/officeDocument/2006/relationships/image" Target="../media/image3.png"/><Relationship Id="rId6" Type="http://schemas.openxmlformats.org/officeDocument/2006/relationships/tags" Target="../tags/tag227.xml"/><Relationship Id="rId5" Type="http://schemas.openxmlformats.org/officeDocument/2006/relationships/image" Target="file:///C:\Users\1V994W2\PycharmProjects\PPT_Background_Generation/pic_temp/0_pic_quater_left_up.png" TargetMode="External"/><Relationship Id="rId4" Type="http://schemas.openxmlformats.org/officeDocument/2006/relationships/image" Target="../media/image4.png"/><Relationship Id="rId3" Type="http://schemas.openxmlformats.org/officeDocument/2006/relationships/tags" Target="../tags/tag226.xml"/><Relationship Id="rId2" Type="http://schemas.openxmlformats.org/officeDocument/2006/relationships/tags" Target="../tags/tag225.xml"/><Relationship Id="rId14" Type="http://schemas.openxmlformats.org/officeDocument/2006/relationships/tags" Target="../tags/tag233.xml"/><Relationship Id="rId13" Type="http://schemas.openxmlformats.org/officeDocument/2006/relationships/tags" Target="../tags/tag232.xml"/><Relationship Id="rId12" Type="http://schemas.openxmlformats.org/officeDocument/2006/relationships/tags" Target="../tags/tag231.xml"/><Relationship Id="rId11" Type="http://schemas.openxmlformats.org/officeDocument/2006/relationships/tags" Target="../tags/tag230.xml"/><Relationship Id="rId10" Type="http://schemas.openxmlformats.org/officeDocument/2006/relationships/tags" Target="../tags/tag229.xml"/><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9" Type="http://schemas.openxmlformats.org/officeDocument/2006/relationships/tags" Target="../tags/tag237.xml"/><Relationship Id="rId8" Type="http://schemas.openxmlformats.org/officeDocument/2006/relationships/image" Target="file:///C:\Users\1V994W2\PycharmProjects\PPT_Background_Generation/pic_temp/1_pic_quater_right_up.png" TargetMode="External"/><Relationship Id="rId7" Type="http://schemas.openxmlformats.org/officeDocument/2006/relationships/image" Target="../media/image3.png"/><Relationship Id="rId6" Type="http://schemas.openxmlformats.org/officeDocument/2006/relationships/tags" Target="../tags/tag236.xml"/><Relationship Id="rId5" Type="http://schemas.openxmlformats.org/officeDocument/2006/relationships/image" Target="file:///C:\Users\1V994W2\PycharmProjects\PPT_Background_Generation/pic_temp/0_pic_quater_left_up.png" TargetMode="External"/><Relationship Id="rId4" Type="http://schemas.openxmlformats.org/officeDocument/2006/relationships/image" Target="../media/image4.png"/><Relationship Id="rId3" Type="http://schemas.openxmlformats.org/officeDocument/2006/relationships/tags" Target="../tags/tag235.xml"/><Relationship Id="rId2" Type="http://schemas.openxmlformats.org/officeDocument/2006/relationships/tags" Target="../tags/tag234.xml"/><Relationship Id="rId14" Type="http://schemas.openxmlformats.org/officeDocument/2006/relationships/tags" Target="../tags/tag242.xml"/><Relationship Id="rId13" Type="http://schemas.openxmlformats.org/officeDocument/2006/relationships/tags" Target="../tags/tag241.xml"/><Relationship Id="rId12" Type="http://schemas.openxmlformats.org/officeDocument/2006/relationships/tags" Target="../tags/tag240.xml"/><Relationship Id="rId11" Type="http://schemas.openxmlformats.org/officeDocument/2006/relationships/tags" Target="../tags/tag239.xml"/><Relationship Id="rId10" Type="http://schemas.openxmlformats.org/officeDocument/2006/relationships/tags" Target="../tags/tag238.xml"/><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9" Type="http://schemas.openxmlformats.org/officeDocument/2006/relationships/tags" Target="../tags/tag246.xml"/><Relationship Id="rId8" Type="http://schemas.openxmlformats.org/officeDocument/2006/relationships/image" Target="file:///C:\Users\1V994W2\PycharmProjects\PPT_Background_Generation/pic_temp/1_pic_quater_right_up.png" TargetMode="External"/><Relationship Id="rId7" Type="http://schemas.openxmlformats.org/officeDocument/2006/relationships/image" Target="../media/image3.png"/><Relationship Id="rId6" Type="http://schemas.openxmlformats.org/officeDocument/2006/relationships/tags" Target="../tags/tag245.xml"/><Relationship Id="rId5" Type="http://schemas.openxmlformats.org/officeDocument/2006/relationships/image" Target="file:///C:\Users\1V994W2\PycharmProjects\PPT_Background_Generation/pic_temp/0_pic_quater_left_up.png" TargetMode="External"/><Relationship Id="rId4" Type="http://schemas.openxmlformats.org/officeDocument/2006/relationships/image" Target="../media/image4.png"/><Relationship Id="rId3" Type="http://schemas.openxmlformats.org/officeDocument/2006/relationships/tags" Target="../tags/tag244.xml"/><Relationship Id="rId2" Type="http://schemas.openxmlformats.org/officeDocument/2006/relationships/tags" Target="../tags/tag243.xml"/><Relationship Id="rId16" Type="http://schemas.openxmlformats.org/officeDocument/2006/relationships/tags" Target="../tags/tag253.xml"/><Relationship Id="rId15" Type="http://schemas.openxmlformats.org/officeDocument/2006/relationships/tags" Target="../tags/tag252.xml"/><Relationship Id="rId14" Type="http://schemas.openxmlformats.org/officeDocument/2006/relationships/tags" Target="../tags/tag251.xml"/><Relationship Id="rId13" Type="http://schemas.openxmlformats.org/officeDocument/2006/relationships/tags" Target="../tags/tag250.xml"/><Relationship Id="rId12" Type="http://schemas.openxmlformats.org/officeDocument/2006/relationships/tags" Target="../tags/tag249.xml"/><Relationship Id="rId11" Type="http://schemas.openxmlformats.org/officeDocument/2006/relationships/tags" Target="../tags/tag248.xml"/><Relationship Id="rId10" Type="http://schemas.openxmlformats.org/officeDocument/2006/relationships/tags" Target="../tags/tag247.xml"/><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7" Type="http://schemas.openxmlformats.org/officeDocument/2006/relationships/tags" Target="../tags/tag21.xml"/><Relationship Id="rId6" Type="http://schemas.openxmlformats.org/officeDocument/2006/relationships/tags" Target="../tags/tag20.xml"/><Relationship Id="rId5" Type="http://schemas.openxmlformats.org/officeDocument/2006/relationships/tags" Target="../tags/tag19.xml"/><Relationship Id="rId4" Type="http://schemas.openxmlformats.org/officeDocument/2006/relationships/tags" Target="../tags/tag18.xml"/><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9" Type="http://schemas.openxmlformats.org/officeDocument/2006/relationships/tags" Target="../tags/tag257.xml"/><Relationship Id="rId8" Type="http://schemas.openxmlformats.org/officeDocument/2006/relationships/image" Target="file:///C:\Users\1V994W2\PycharmProjects\PPT_Background_Generation/pic_temp/1_pic_quater_right_up.png" TargetMode="External"/><Relationship Id="rId7" Type="http://schemas.openxmlformats.org/officeDocument/2006/relationships/image" Target="../media/image9.png"/><Relationship Id="rId6" Type="http://schemas.openxmlformats.org/officeDocument/2006/relationships/tags" Target="../tags/tag256.xml"/><Relationship Id="rId5" Type="http://schemas.openxmlformats.org/officeDocument/2006/relationships/image" Target="file:///C:\Users\1V994W2\PycharmProjects\PPT_Background_Generation/pic_temp/0_pic_quater_left_up.png" TargetMode="External"/><Relationship Id="rId4" Type="http://schemas.openxmlformats.org/officeDocument/2006/relationships/image" Target="../media/image8.png"/><Relationship Id="rId3" Type="http://schemas.openxmlformats.org/officeDocument/2006/relationships/tags" Target="../tags/tag255.xml"/><Relationship Id="rId2" Type="http://schemas.openxmlformats.org/officeDocument/2006/relationships/tags" Target="../tags/tag254.xml"/><Relationship Id="rId13" Type="http://schemas.openxmlformats.org/officeDocument/2006/relationships/tags" Target="../tags/tag261.xml"/><Relationship Id="rId12" Type="http://schemas.openxmlformats.org/officeDocument/2006/relationships/tags" Target="../tags/tag260.xml"/><Relationship Id="rId11" Type="http://schemas.openxmlformats.org/officeDocument/2006/relationships/tags" Target="../tags/tag259.xml"/><Relationship Id="rId10" Type="http://schemas.openxmlformats.org/officeDocument/2006/relationships/tags" Target="../tags/tag258.xml"/><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9" Type="http://schemas.openxmlformats.org/officeDocument/2006/relationships/tags" Target="../tags/tag29.xml"/><Relationship Id="rId8" Type="http://schemas.openxmlformats.org/officeDocument/2006/relationships/tags" Target="../tags/tag28.xml"/><Relationship Id="rId7" Type="http://schemas.openxmlformats.org/officeDocument/2006/relationships/tags" Target="../tags/tag27.xml"/><Relationship Id="rId6" Type="http://schemas.openxmlformats.org/officeDocument/2006/relationships/tags" Target="../tags/tag26.xml"/><Relationship Id="rId5" Type="http://schemas.openxmlformats.org/officeDocument/2006/relationships/tags" Target="../tags/tag25.xml"/><Relationship Id="rId4" Type="http://schemas.openxmlformats.org/officeDocument/2006/relationships/tags" Target="../tags/tag24.xml"/><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5" Type="http://schemas.openxmlformats.org/officeDocument/2006/relationships/tags" Target="../tags/tag33.xml"/><Relationship Id="rId4" Type="http://schemas.openxmlformats.org/officeDocument/2006/relationships/tags" Target="../tags/tag32.xml"/><Relationship Id="rId3" Type="http://schemas.openxmlformats.org/officeDocument/2006/relationships/tags" Target="../tags/tag31.xml"/><Relationship Id="rId2" Type="http://schemas.openxmlformats.org/officeDocument/2006/relationships/tags" Target="../tags/tag30.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tags" Target="../tags/tag36.xml"/><Relationship Id="rId3" Type="http://schemas.openxmlformats.org/officeDocument/2006/relationships/tags" Target="../tags/tag35.xml"/><Relationship Id="rId2" Type="http://schemas.openxmlformats.org/officeDocument/2006/relationships/tags" Target="../tags/tag34.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7" Type="http://schemas.openxmlformats.org/officeDocument/2006/relationships/tags" Target="../tags/tag42.xml"/><Relationship Id="rId6" Type="http://schemas.openxmlformats.org/officeDocument/2006/relationships/tags" Target="../tags/tag41.xml"/><Relationship Id="rId5" Type="http://schemas.openxmlformats.org/officeDocument/2006/relationships/tags" Target="../tags/tag40.xml"/><Relationship Id="rId4" Type="http://schemas.openxmlformats.org/officeDocument/2006/relationships/tags" Target="../tags/tag39.xml"/><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6" Type="http://schemas.openxmlformats.org/officeDocument/2006/relationships/tags" Target="../tags/tag47.xml"/><Relationship Id="rId5" Type="http://schemas.openxmlformats.org/officeDocument/2006/relationships/tags" Target="../tags/tag46.xml"/><Relationship Id="rId4" Type="http://schemas.openxmlformats.org/officeDocument/2006/relationships/tags" Target="../tags/tag45.xml"/><Relationship Id="rId3" Type="http://schemas.openxmlformats.org/officeDocument/2006/relationships/tags" Target="../tags/tag44.xml"/><Relationship Id="rId2" Type="http://schemas.openxmlformats.org/officeDocument/2006/relationships/tags" Target="../tags/tag43.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2"/>
            </p:custDataLst>
          </p:nvPr>
        </p:nvSpPr>
        <p:spPr>
          <a:xfrm>
            <a:off x="1198800" y="914400"/>
            <a:ext cx="9799200" cy="2570400"/>
          </a:xfrm>
        </p:spPr>
        <p:txBody>
          <a:bodyPr lIns="90000" tIns="46800" rIns="90000" bIns="46800" anchor="b" anchorCtr="0">
            <a:normAutofit/>
          </a:bodyPr>
          <a:lstStyle>
            <a:lvl1pPr algn="ctr">
              <a:defRPr sz="6000"/>
            </a:lvl1pPr>
          </a:lstStyle>
          <a:p>
            <a:r>
              <a:rPr lang="zh-CN" altLang="en-US" dirty="0"/>
              <a:t>单击此处编辑标题</a:t>
            </a:r>
            <a:endParaRPr lang="zh-CN" altLang="en-US" dirty="0"/>
          </a:p>
        </p:txBody>
      </p:sp>
      <p:sp>
        <p:nvSpPr>
          <p:cNvPr id="3" name="副标题 2"/>
          <p:cNvSpPr>
            <a:spLocks noGrp="1"/>
          </p:cNvSpPr>
          <p:nvPr>
            <p:ph type="subTitle" idx="1" hasCustomPrompt="1"/>
            <p:custDataLst>
              <p:tags r:id="rId3"/>
            </p:custDataLst>
          </p:nvPr>
        </p:nvSpPr>
        <p:spPr>
          <a:xfrm>
            <a:off x="1198800" y="3560400"/>
            <a:ext cx="9799200" cy="1472400"/>
          </a:xfrm>
        </p:spPr>
        <p:txBody>
          <a:bodyPr lIns="90000" tIns="46800" rIns="90000" bIns="46800">
            <a:normAutofit/>
          </a:bodyPr>
          <a:lstStyle>
            <a:lvl1pPr marL="0" indent="0" algn="ctr">
              <a:lnSpc>
                <a:spcPct val="110000"/>
              </a:lnSpc>
              <a:buNone/>
              <a:defRPr sz="2400" spc="200">
                <a:uFillTx/>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endParaRPr lang="zh-CN" altLang="en-US" dirty="0"/>
          </a:p>
        </p:txBody>
      </p:sp>
      <p:sp>
        <p:nvSpPr>
          <p:cNvPr id="16" name="日期占位符 15"/>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5"/>
            </p:custDataLst>
          </p:nvPr>
        </p:nvSpPr>
        <p:spPr/>
        <p:txBody>
          <a:bodyPr/>
          <a:lstStyle/>
          <a:p>
            <a:endParaRPr lang="zh-CN" altLang="en-US" dirty="0"/>
          </a:p>
        </p:txBody>
      </p:sp>
      <p:sp>
        <p:nvSpPr>
          <p:cNvPr id="18" name="灯片编号占位符 17"/>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608400" y="774000"/>
            <a:ext cx="10972800" cy="5482800"/>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2" name="标题 1"/>
          <p:cNvSpPr>
            <a:spLocks noGrp="1"/>
          </p:cNvSpPr>
          <p:nvPr>
            <p:ph type="title" hasCustomPrompt="1"/>
            <p:custDataLst>
              <p:tags r:id="rId5"/>
            </p:custDataLst>
          </p:nvPr>
        </p:nvSpPr>
        <p:spPr>
          <a:xfrm>
            <a:off x="1198800" y="2484000"/>
            <a:ext cx="9799200" cy="1018800"/>
          </a:xfrm>
        </p:spPr>
        <p:txBody>
          <a:bodyPr vert="horz" lIns="90000" tIns="46800" rIns="90000" bIns="46800" rtlCol="0" anchor="t" anchorCtr="0">
            <a:normAutofit/>
          </a:bodyPr>
          <a:lstStyle>
            <a:lvl1pPr algn="ctr">
              <a:defRPr sz="6000"/>
            </a:lvl1pPr>
          </a:lstStyle>
          <a:p>
            <a:pPr lvl="0"/>
            <a:r>
              <a:rPr>
                <a:sym typeface="+mn-ea"/>
              </a:rPr>
              <a:t>单击此处编辑标题</a:t>
            </a:r>
            <a:endParaRPr>
              <a:sym typeface="+mn-ea"/>
            </a:endParaRPr>
          </a:p>
        </p:txBody>
      </p:sp>
      <p:sp>
        <p:nvSpPr>
          <p:cNvPr id="7" name="文本占位符 6"/>
          <p:cNvSpPr>
            <a:spLocks noGrp="1"/>
          </p:cNvSpPr>
          <p:nvPr>
            <p:ph type="body" sz="quarter" idx="13"/>
            <p:custDataLst>
              <p:tags r:id="rId6"/>
            </p:custDataLst>
          </p:nvPr>
        </p:nvSpPr>
        <p:spPr>
          <a:xfrm>
            <a:off x="1198800" y="3560400"/>
            <a:ext cx="9799200" cy="471600"/>
          </a:xfrm>
        </p:spPr>
        <p:txBody>
          <a:bodyPr lIns="90000" tIns="46800" rIns="90000" bIns="46800">
            <a:normAutofit/>
          </a:bodyPr>
          <a:lstStyle>
            <a:lvl1pPr algn="ctr">
              <a:lnSpc>
                <a:spcPct val="110000"/>
              </a:lnSpc>
              <a:buNone/>
              <a:defRPr sz="2400" spc="200"/>
            </a:lvl1pPr>
          </a:lstStyle>
          <a:p>
            <a:pPr lvl="0"/>
            <a:r>
              <a:rPr lang="zh-CN" altLang="en-US" dirty="0"/>
              <a:t>单击此处编辑母版文本样式</a:t>
            </a:r>
            <a:endParaRPr lang="zh-CN" alt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2"/>
            </p:custDataLst>
          </p:nvPr>
        </p:nvSpPr>
        <p:spPr>
          <a:xfrm>
            <a:off x="1198800" y="914400"/>
            <a:ext cx="9799200" cy="2570400"/>
          </a:xfrm>
        </p:spPr>
        <p:txBody>
          <a:bodyPr lIns="90000" tIns="46800" rIns="90000" bIns="46800" anchor="b" anchorCtr="0">
            <a:normAutofit/>
          </a:bodyPr>
          <a:lstStyle>
            <a:lvl1pPr algn="ctr">
              <a:defRPr sz="6000" b="1" i="0" spc="300" baseline="0">
                <a:solidFill>
                  <a:schemeClr val="tx1">
                    <a:lumMod val="85000"/>
                    <a:lumOff val="15000"/>
                  </a:schemeClr>
                </a:solidFill>
                <a:effectLst/>
              </a:defRPr>
            </a:lvl1pPr>
          </a:lstStyle>
          <a:p>
            <a:r>
              <a:rPr lang="zh-CN" altLang="en-US" dirty="0"/>
              <a:t>单击此处编辑标题</a:t>
            </a:r>
            <a:endParaRPr lang="zh-CN" altLang="en-US" dirty="0"/>
          </a:p>
        </p:txBody>
      </p:sp>
      <p:sp>
        <p:nvSpPr>
          <p:cNvPr id="3" name="副标题 2"/>
          <p:cNvSpPr>
            <a:spLocks noGrp="1"/>
          </p:cNvSpPr>
          <p:nvPr>
            <p:ph type="subTitle" idx="1" hasCustomPrompt="1"/>
            <p:custDataLst>
              <p:tags r:id="rId3"/>
            </p:custDataLst>
          </p:nvPr>
        </p:nvSpPr>
        <p:spPr>
          <a:xfrm>
            <a:off x="1198800" y="3560400"/>
            <a:ext cx="9799200" cy="1472400"/>
          </a:xfrm>
        </p:spPr>
        <p:txBody>
          <a:bodyPr lIns="90000" tIns="46800" rIns="90000" bIns="46800">
            <a:normAutofit/>
          </a:bodyPr>
          <a:lstStyle>
            <a:lvl1pPr marL="0" indent="0" algn="ctr" eaLnBrk="1" fontAlgn="auto" latinLnBrk="0" hangingPunct="1">
              <a:lnSpc>
                <a:spcPct val="110000"/>
              </a:lnSpc>
              <a:buNone/>
              <a:defRPr sz="2400" u="none" strike="noStrike" kern="1200" cap="none" spc="200" normalizeH="0" baseline="0">
                <a:solidFill>
                  <a:schemeClr val="tx1">
                    <a:lumMod val="65000"/>
                    <a:lumOff val="35000"/>
                  </a:schemeClr>
                </a:solidFill>
                <a:uFillTx/>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endParaRPr lang="zh-CN" altLang="en-US" dirty="0"/>
          </a:p>
        </p:txBody>
      </p:sp>
      <p:sp>
        <p:nvSpPr>
          <p:cNvPr id="16" name="日期占位符 15"/>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5"/>
            </p:custDataLst>
          </p:nvPr>
        </p:nvSpPr>
        <p:spPr/>
        <p:txBody>
          <a:bodyPr/>
          <a:lstStyle/>
          <a:p>
            <a:endParaRPr lang="zh-CN" altLang="en-US" dirty="0"/>
          </a:p>
        </p:txBody>
      </p:sp>
      <p:sp>
        <p:nvSpPr>
          <p:cNvPr id="18" name="灯片编号占位符 17"/>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lvl1pPr marL="0" marR="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idx="1"/>
            <p:custDataLst>
              <p:tags r:id="rId3"/>
            </p:custDataLst>
          </p:nvPr>
        </p:nvSpPr>
        <p:spPr>
          <a:xfrm>
            <a:off x="608400" y="1490400"/>
            <a:ext cx="10969200" cy="4759200"/>
          </a:xfrm>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8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1990800" y="3848400"/>
            <a:ext cx="7768800" cy="766800"/>
          </a:xfrm>
        </p:spPr>
        <p:txBody>
          <a:bodyPr lIns="90000" tIns="46800" rIns="90000" bIns="46800" anchor="b" anchorCtr="0">
            <a:normAutofit/>
          </a:bodyPr>
          <a:lstStyle>
            <a:lvl1pPr>
              <a:defRPr sz="4400" b="1" i="0" u="none" strike="noStrike" kern="1200" cap="none" spc="300" normalizeH="0" baseline="0">
                <a:solidFill>
                  <a:schemeClr val="tx1">
                    <a:lumMod val="85000"/>
                    <a:lumOff val="15000"/>
                  </a:schemeClr>
                </a:solidFill>
                <a:effectLst/>
                <a:uFillTx/>
              </a:defRPr>
            </a:lvl1pPr>
          </a:lstStyle>
          <a:p>
            <a:r>
              <a:rPr lang="zh-CN" altLang="en-US" dirty="0"/>
              <a:t>单击此处编辑标题</a:t>
            </a:r>
            <a:endParaRPr lang="zh-CN" altLang="en-US" dirty="0"/>
          </a:p>
        </p:txBody>
      </p:sp>
      <p:sp>
        <p:nvSpPr>
          <p:cNvPr id="3" name="文本占位符 2"/>
          <p:cNvSpPr>
            <a:spLocks noGrp="1"/>
          </p:cNvSpPr>
          <p:nvPr>
            <p:ph type="body" idx="1" hasCustomPrompt="1"/>
            <p:custDataLst>
              <p:tags r:id="rId3"/>
            </p:custDataLst>
          </p:nvPr>
        </p:nvSpPr>
        <p:spPr>
          <a:xfrm>
            <a:off x="1990800" y="4615200"/>
            <a:ext cx="7768800" cy="867600"/>
          </a:xfrm>
        </p:spPr>
        <p:txBody>
          <a:bodyPr lIns="90000" tIns="46800" rIns="90000" bIns="46800">
            <a:normAutofit/>
          </a:bodyPr>
          <a:lstStyle>
            <a:lvl1pPr marL="0" indent="0" eaLnBrk="1" fontAlgn="auto" latinLnBrk="0" hangingPunct="1">
              <a:lnSpc>
                <a:spcPct val="130000"/>
              </a:lnSpc>
              <a:buNone/>
              <a:defRPr kumimoji="0" lang="zh-CN" altLang="en-US" sz="1800" b="0" i="0" u="none" strike="noStrike" kern="1200" cap="none" spc="150" normalizeH="0" baseline="0" noProof="1">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sz="half" idx="1"/>
            <p:custDataLst>
              <p:tags r:id="rId3"/>
            </p:custDataLst>
          </p:nvPr>
        </p:nvSpPr>
        <p:spPr>
          <a:xfrm>
            <a:off x="608400" y="1501200"/>
            <a:ext cx="5176800" cy="4748400"/>
          </a:xfrm>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内容占位符 3"/>
          <p:cNvSpPr>
            <a:spLocks noGrp="1"/>
          </p:cNvSpPr>
          <p:nvPr>
            <p:ph sz="half" idx="2"/>
            <p:custDataLst>
              <p:tags r:id="rId4"/>
            </p:custDataLst>
          </p:nvPr>
        </p:nvSpPr>
        <p:spPr>
          <a:xfrm>
            <a:off x="6411600" y="1501200"/>
            <a:ext cx="5176800" cy="4748400"/>
          </a:xfrm>
        </p:spPr>
        <p:txBody>
          <a:bodyPr lIns="90000" tIns="46800" rIns="90000" bIns="46800">
            <a:normAutofit/>
          </a:bodyPr>
          <a:lstStyle>
            <a:lvl1pPr marL="228600" indent="-228600" eaLnBrk="1" fontAlgn="auto" latinLnBrk="0" hangingPunct="1">
              <a:lnSpc>
                <a:spcPct val="130000"/>
              </a:lnSpc>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latin typeface="Arial" panose="020B0604020202020204" pitchFamily="34" charset="0"/>
                <a:ea typeface="微软雅黑" panose="020B0503020204020204" pitchFamily="34" charset="-122"/>
              </a:defRPr>
            </a:lvl1pPr>
            <a:lvl2pPr marL="685800" indent="-228600" defTabSz="914400" eaLnBrk="1" fontAlgn="auto" latinLnBrk="0" hangingPunct="1">
              <a:lnSpc>
                <a:spcPct val="120000"/>
              </a:lnSpc>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latin typeface="Arial" panose="020B0604020202020204" pitchFamily="34" charset="0"/>
                <a:ea typeface="微软雅黑" panose="020B0503020204020204" pitchFamily="34" charset="-122"/>
              </a:defRPr>
            </a:lvl2pPr>
            <a:lvl3pPr marL="1143000" indent="-228600" eaLnBrk="1" fontAlgn="auto" latinLnBrk="0" hangingPunct="1">
              <a:lnSpc>
                <a:spcPct val="120000"/>
              </a:lnSpc>
              <a:buFont typeface="Arial" panose="020B0604020202020204" pitchFamily="34" charset="0"/>
              <a:buChar char="●"/>
              <a:defRPr sz="1600" u="none" strike="noStrike" kern="1200" cap="none" spc="150" normalizeH="0" baseline="0">
                <a:solidFill>
                  <a:schemeClr val="tx1">
                    <a:lumMod val="65000"/>
                    <a:lumOff val="35000"/>
                  </a:schemeClr>
                </a:solidFill>
                <a:latin typeface="Arial" panose="020B0604020202020204" pitchFamily="34" charset="0"/>
                <a:ea typeface="微软雅黑" panose="020B0503020204020204" pitchFamily="34" charset="-122"/>
              </a:defRPr>
            </a:lvl3pPr>
            <a:lvl4pPr marL="1600200" indent="-228600" eaLnBrk="1" fontAlgn="auto" latinLnBrk="0" hangingPunct="1">
              <a:lnSpc>
                <a:spcPct val="120000"/>
              </a:lnSpc>
              <a:buFont typeface="Wingdings" panose="05000000000000000000" charset="0"/>
              <a:buChar char=""/>
              <a:defRPr sz="1400" u="none" strike="noStrike" kern="1200" cap="none" spc="150" normalizeH="0" baseline="0">
                <a:solidFill>
                  <a:schemeClr val="tx1">
                    <a:lumMod val="65000"/>
                    <a:lumOff val="35000"/>
                  </a:schemeClr>
                </a:solidFill>
                <a:latin typeface="Arial" panose="020B0604020202020204" pitchFamily="34" charset="0"/>
                <a:ea typeface="微软雅黑" panose="020B0503020204020204" pitchFamily="34" charset="-122"/>
              </a:defRPr>
            </a:lvl4pPr>
            <a:lvl5pPr eaLnBrk="1" fontAlgn="auto" latinLnBrk="0" hangingPunct="1">
              <a:lnSpc>
                <a:spcPct val="120000"/>
              </a:lnSpc>
              <a:defRPr sz="1400" u="none" strike="noStrike" kern="1200" cap="none" spc="150" normalizeH="0">
                <a:solidFill>
                  <a:schemeClr val="tx1">
                    <a:lumMod val="65000"/>
                    <a:lumOff val="35000"/>
                  </a:schemeClr>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endParaRPr dirty="0">
              <a:sym typeface="+mn-ea"/>
            </a:endParaRPr>
          </a:p>
        </p:txBody>
      </p:sp>
      <p:sp>
        <p:nvSpPr>
          <p:cNvPr id="3" name="文本占位符 2"/>
          <p:cNvSpPr>
            <a:spLocks noGrp="1"/>
          </p:cNvSpPr>
          <p:nvPr>
            <p:ph type="body" idx="1" hasCustomPrompt="1"/>
            <p:custDataLst>
              <p:tags r:id="rId3"/>
            </p:custDataLst>
          </p:nvPr>
        </p:nvSpPr>
        <p:spPr>
          <a:xfrm>
            <a:off x="608400" y="1429200"/>
            <a:ext cx="5342400" cy="381600"/>
          </a:xfrm>
        </p:spPr>
        <p:txBody>
          <a:bodyPr lIns="101600" tIns="38100" rIns="76200" bIns="38100" anchor="t" anchorCtr="0">
            <a:normAutofit/>
          </a:bodyPr>
          <a:lstStyle>
            <a:lvl1pPr marL="0" indent="0" eaLnBrk="1" fontAlgn="auto" latinLnBrk="0" hangingPunct="1">
              <a:lnSpc>
                <a:spcPct val="100000"/>
              </a:lnSpc>
              <a:spcAft>
                <a:spcPts val="0"/>
              </a:spcAft>
              <a:buNone/>
              <a:defRPr sz="2000" b="1" u="none" strike="noStrike" kern="1200" cap="none" spc="200" normalizeH="0" baseline="0">
                <a:solidFill>
                  <a:schemeClr val="tx1">
                    <a:lumMod val="75000"/>
                    <a:lumOff val="25000"/>
                  </a:schemeClr>
                </a:solidFill>
                <a:uFillTx/>
                <a:latin typeface="Arial" panose="020B0604020202020204" pitchFamily="34" charset="0"/>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08400" y="1854000"/>
            <a:ext cx="5342400" cy="4395600"/>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5" name="文本占位符 4"/>
          <p:cNvSpPr>
            <a:spLocks noGrp="1"/>
          </p:cNvSpPr>
          <p:nvPr>
            <p:ph type="body" sz="quarter" idx="3" hasCustomPrompt="1"/>
            <p:custDataLst>
              <p:tags r:id="rId5"/>
            </p:custDataLst>
          </p:nvPr>
        </p:nvSpPr>
        <p:spPr>
          <a:xfrm>
            <a:off x="6235750" y="1421729"/>
            <a:ext cx="5342400" cy="381600"/>
          </a:xfrm>
        </p:spPr>
        <p:txBody>
          <a:bodyPr vert="horz" lIns="101600" tIns="38100" rIns="76200" bIns="38100" rtlCol="0" anchor="t" anchorCtr="0">
            <a:norm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1" i="0" u="none" strike="noStrike" kern="1200" cap="none" spc="200" normalizeH="0" baseline="0" noProof="1" dirty="0">
                <a:solidFill>
                  <a:schemeClr val="tx1">
                    <a:lumMod val="75000"/>
                    <a:lumOff val="25000"/>
                  </a:schemeClr>
                </a:solidFill>
                <a:uFillTx/>
                <a:latin typeface="Arial" panose="020B0604020202020204" pitchFamily="34" charset="0"/>
                <a:ea typeface="微软雅黑" panose="020B0503020204020204" pitchFamily="34"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endParaRPr>
              <a:sym typeface="+mn-ea"/>
            </a:endParaRPr>
          </a:p>
        </p:txBody>
      </p:sp>
      <p:sp>
        <p:nvSpPr>
          <p:cNvPr id="6" name="内容占位符 5"/>
          <p:cNvSpPr>
            <a:spLocks noGrp="1"/>
          </p:cNvSpPr>
          <p:nvPr>
            <p:ph sz="quarter" idx="4"/>
            <p:custDataLst>
              <p:tags r:id="rId6"/>
            </p:custDataLst>
          </p:nvPr>
        </p:nvSpPr>
        <p:spPr>
          <a:xfrm>
            <a:off x="6235750" y="1854000"/>
            <a:ext cx="5342400" cy="4395600"/>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a:sym typeface="+mn-ea"/>
              </a:rPr>
              <a:t>单击此处编辑母版标题样式</a:t>
            </a:r>
            <a:endParaRPr>
              <a:sym typeface="+mn-ea"/>
            </a:endParaRPr>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2"/>
            </p:custDataLst>
          </p:nvPr>
        </p:nvSpPr>
        <p:spPr>
          <a:xfrm>
            <a:off x="608330" y="1555115"/>
            <a:ext cx="5233035" cy="4608195"/>
          </a:xfrm>
        </p:spPr>
        <p:txBody>
          <a:bodyPr vert="horz" lIns="90000" tIns="46800" rIns="90000" bIns="46800"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3"/>
            </p:custDataLst>
          </p:nvPr>
        </p:nvSpPr>
        <p:spPr>
          <a:xfrm>
            <a:off x="6350400" y="1555200"/>
            <a:ext cx="5227200" cy="4608000"/>
          </a:xfrm>
        </p:spPr>
        <p:txBody>
          <a:bodyPr vert="horz" lIns="90000" tIns="46800" rIns="90000" bIns="46800" rtlCol="0">
            <a:normAutofit/>
          </a:bodyPr>
          <a:lstStyle>
            <a:lvl1pPr marL="0" marR="0" lvl="0" indent="0" algn="l" defTabSz="914400" rtl="0" eaLnBrk="1" fontAlgn="auto" latinLnBrk="0" hangingPunct="1">
              <a:lnSpc>
                <a:spcPct val="130000"/>
              </a:lnSpc>
              <a:spcBef>
                <a:spcPts val="0"/>
              </a:spcBef>
              <a:spcAft>
                <a:spcPts val="600"/>
              </a:spcAft>
              <a:buFont typeface="Arial" panose="020B0604020202020204" pitchFamily="34" charset="0"/>
              <a:buNone/>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457200" indent="0" defTabSz="914400" eaLnBrk="1" fontAlgn="auto" latinLnBrk="0" hangingPunct="1">
              <a:buNone/>
              <a:tabLst>
                <a:tab pos="1609725" algn="l"/>
                <a:tab pos="1609725" algn="l"/>
                <a:tab pos="1609725" algn="l"/>
                <a:tab pos="1609725" algn="l"/>
                <a:tab pos="1609725" algn="l"/>
                <a:tab pos="1609725" algn="l"/>
                <a:tab pos="1609725" algn="l"/>
                <a:tab pos="1609725" algn="l"/>
              </a:tabLst>
              <a:defRPr u="none" strike="noStrike" kern="1200" cap="none" spc="150" normalizeH="0">
                <a:solidFill>
                  <a:schemeClr val="tx1">
                    <a:lumMod val="65000"/>
                    <a:lumOff val="35000"/>
                  </a:schemeClr>
                </a:solidFill>
                <a:uFillTx/>
                <a:latin typeface="Arial" panose="020B0604020202020204" pitchFamily="34" charset="0"/>
                <a:ea typeface="微软雅黑" panose="020B0503020204020204" pitchFamily="34" charset="-122"/>
              </a:defRPr>
            </a:lvl2pPr>
            <a:lvl3pPr eaLnBrk="1" fontAlgn="auto" latinLnBrk="0" hangingPunct="1">
              <a:defRPr u="none" strike="noStrike" kern="1200" cap="none" spc="150" normalizeH="0">
                <a:solidFill>
                  <a:schemeClr val="tx1">
                    <a:lumMod val="65000"/>
                    <a:lumOff val="35000"/>
                  </a:schemeClr>
                </a:solidFill>
                <a:uFillTx/>
                <a:latin typeface="Arial" panose="020B0604020202020204" pitchFamily="34" charset="0"/>
                <a:ea typeface="微软雅黑" panose="020B0503020204020204" pitchFamily="34" charset="-122"/>
              </a:defRPr>
            </a:lvl3pPr>
            <a:lvl4pPr eaLnBrk="1" fontAlgn="auto" latinLnBrk="0" hangingPunct="1">
              <a:defRPr u="none" strike="noStrike" kern="1200" cap="none" spc="150" normalizeH="0">
                <a:solidFill>
                  <a:schemeClr val="tx1">
                    <a:lumMod val="65000"/>
                    <a:lumOff val="35000"/>
                  </a:schemeClr>
                </a:solidFill>
                <a:uFillTx/>
                <a:latin typeface="Arial" panose="020B0604020202020204" pitchFamily="34" charset="0"/>
                <a:ea typeface="微软雅黑" panose="020B0503020204020204" pitchFamily="34" charset="-122"/>
              </a:defRPr>
            </a:lvl4pPr>
            <a:lvl5pPr eaLnBrk="1" fontAlgn="auto" latinLnBrk="0" hangingPunct="1">
              <a:defRPr u="none" strike="noStrike" kern="1200" cap="none" spc="150" normalizeH="0">
                <a:solidFill>
                  <a:schemeClr val="tx1">
                    <a:lumMod val="65000"/>
                    <a:lumOff val="35000"/>
                  </a:schemeClr>
                </a:solidFill>
                <a:uFillTx/>
                <a:latin typeface="Arial" panose="020B0604020202020204" pitchFamily="34" charset="0"/>
                <a:ea typeface="微软雅黑" panose="020B0503020204020204" pitchFamily="34" charset="-122"/>
              </a:defRPr>
            </a:lvl5pPr>
          </a:lstStyle>
          <a:p>
            <a:pPr lvl="0"/>
            <a:r>
              <a:rPr dirty="0">
                <a:sym typeface="+mn-ea"/>
              </a:rPr>
              <a:t>单击此处编辑母版文本样式</a:t>
            </a:r>
            <a:endParaRPr dirty="0">
              <a:sym typeface="+mn-ea"/>
            </a:endParaRPr>
          </a:p>
        </p:txBody>
      </p:sp>
      <p:sp>
        <p:nvSpPr>
          <p:cNvPr id="5" name="日期占位符 4"/>
          <p:cNvSpPr>
            <a:spLocks noGrp="1"/>
          </p:cNvSpPr>
          <p:nvPr>
            <p:ph type="dt" sz="half" idx="10"/>
            <p:custDataLst>
              <p:tags r:id="rId4"/>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5"/>
            </p:custDataLst>
          </p:nvPr>
        </p:nvSpPr>
        <p:spPr/>
        <p:txBody>
          <a:bodyPr/>
          <a:lstStyle/>
          <a:p>
            <a:endParaRPr lang="zh-CN" altLang="en-US" dirty="0"/>
          </a:p>
        </p:txBody>
      </p:sp>
      <p:sp>
        <p:nvSpPr>
          <p:cNvPr id="7" name="灯片编号占位符 6"/>
          <p:cNvSpPr>
            <a:spLocks noGrp="1"/>
          </p:cNvSpPr>
          <p:nvPr>
            <p:ph type="sldNum" sz="quarter" idx="12"/>
            <p:custDataLst>
              <p:tags r:id="rId6"/>
            </p:custDataLst>
          </p:nvPr>
        </p:nvSpPr>
        <p:spPr/>
        <p:txBody>
          <a:bodyPr/>
          <a:lstStyle/>
          <a:p>
            <a:fld id="{FABC47A4-756D-490B-A52F-7D9E2C9FC05F}" type="slidenum">
              <a:rPr lang="zh-CN" altLang="en-US" smtClean="0"/>
            </a:fld>
            <a:endParaRPr lang="zh-CN" altLang="en-US"/>
          </a:p>
        </p:txBody>
      </p:sp>
      <p:sp>
        <p:nvSpPr>
          <p:cNvPr id="9" name="标题 8"/>
          <p:cNvSpPr>
            <a:spLocks noGrp="1"/>
          </p:cNvSpPr>
          <p:nvPr>
            <p:ph type="title"/>
            <p:custDataLst>
              <p:tags r:id="rId7"/>
            </p:custDataLst>
          </p:nvPr>
        </p:nvSpPr>
        <p:spPr/>
        <p:txBody>
          <a:bodyPr/>
          <a:lstStyle>
            <a:lvl1pPr>
              <a:defRPr baseline="0"/>
            </a:lvl1pPr>
          </a:lstStyle>
          <a:p>
            <a:r>
              <a:rPr lang="zh-CN" altLang="en-US"/>
              <a:t>单击此处编辑母版标题样式</a:t>
            </a:r>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dirty="0">
                <a:sym typeface="+mn-ea"/>
              </a:rPr>
              <a:t>单击此处编辑母版标题样式</a:t>
            </a:r>
            <a:endParaRPr dirty="0">
              <a:sym typeface="+mn-ea"/>
            </a:endParaRPr>
          </a:p>
        </p:txBody>
      </p:sp>
      <p:sp>
        <p:nvSpPr>
          <p:cNvPr id="3" name="内容占位符 2"/>
          <p:cNvSpPr>
            <a:spLocks noGrp="1"/>
          </p:cNvSpPr>
          <p:nvPr>
            <p:ph idx="1"/>
            <p:custDataLst>
              <p:tags r:id="rId3"/>
            </p:custDataLst>
          </p:nvPr>
        </p:nvSpPr>
        <p:spPr>
          <a:xfrm>
            <a:off x="608400" y="1490400"/>
            <a:ext cx="10969200" cy="4759200"/>
          </a:xfrm>
        </p:spPr>
        <p:txBody>
          <a:bodyPr vert="horz" lIns="90000" tIns="46800" rIns="90000" bIns="46800" rtlCol="0">
            <a:normAutofit/>
          </a:body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2"/>
            </p:custDataLst>
          </p:nvPr>
        </p:nvSpPr>
        <p:spPr>
          <a:xfrm>
            <a:off x="10234800" y="914400"/>
            <a:ext cx="1044000" cy="5029200"/>
          </a:xfrm>
        </p:spPr>
        <p:txBody>
          <a:bodyPr vert="eaVert" lIns="90000" tIns="46800" rIns="90000" bIns="46800" rtlCol="0" anchor="ctr" anchorCtr="0">
            <a:normAutofit/>
          </a:bodyPr>
          <a:lstStyle>
            <a:lvl1pPr marL="0" marR="0" lvl="0" algn="l" defTabSz="914400" rtl="0" eaLnBrk="1" fontAlgn="auto" latinLnBrk="0" hangingPunct="1">
              <a:lnSpc>
                <a:spcPct val="100000"/>
              </a:lnSpc>
              <a:spcAft>
                <a:spcPts val="0"/>
              </a:spcAft>
              <a:buNone/>
              <a:defRPr kumimoji="0" lang="zh-CN" altLang="en-US" sz="28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单击此处编辑标题</a:t>
            </a:r>
            <a:endParaRPr dirty="0">
              <a:sym typeface="+mn-ea"/>
            </a:endParaRPr>
          </a:p>
        </p:txBody>
      </p:sp>
      <p:sp>
        <p:nvSpPr>
          <p:cNvPr id="3" name="竖排文字占位符 2"/>
          <p:cNvSpPr>
            <a:spLocks noGrp="1"/>
          </p:cNvSpPr>
          <p:nvPr>
            <p:ph type="body" orient="vert" idx="1"/>
            <p:custDataLst>
              <p:tags r:id="rId3"/>
            </p:custDataLst>
          </p:nvPr>
        </p:nvSpPr>
        <p:spPr>
          <a:xfrm>
            <a:off x="914400" y="914400"/>
            <a:ext cx="9169200" cy="5029200"/>
          </a:xfrm>
        </p:spPr>
        <p:txBody>
          <a:bodyPr vert="eaVert" lIns="46800" tIns="46800" rIns="46800" bIns="46800"/>
          <a:lstStyle>
            <a:lvl1pPr marL="228600" indent="-228600" eaLnBrk="1" fontAlgn="auto" latinLnBrk="0" hangingPunct="1">
              <a:lnSpc>
                <a:spcPct val="130000"/>
              </a:lnSpc>
              <a:spcAft>
                <a:spcPts val="1000"/>
              </a:spcAft>
              <a:buFont typeface="Arial" panose="020B0604020202020204" pitchFamily="34" charset="0"/>
              <a:buChar char="●"/>
              <a:defRPr u="none" strike="noStrike" kern="1200" cap="none" spc="150" normalizeH="0" baseline="0">
                <a:solidFill>
                  <a:schemeClr val="tx1">
                    <a:lumMod val="65000"/>
                    <a:lumOff val="35000"/>
                  </a:schemeClr>
                </a:solidFill>
                <a:uFillTx/>
              </a:defRPr>
            </a:lvl1pPr>
            <a:lvl2pPr marL="685800" indent="-228600" defTabSz="914400" eaLnBrk="1" fontAlgn="auto" latinLnBrk="0" hangingPunct="1">
              <a:lnSpc>
                <a:spcPct val="120000"/>
              </a:lnSpc>
              <a:spcAft>
                <a:spcPts val="600"/>
              </a:spcAft>
              <a:buFont typeface="Arial" panose="020B0604020202020204" pitchFamily="34" charset="0"/>
              <a:buChar char="●"/>
              <a:tabLst>
                <a:tab pos="1609725" algn="l"/>
                <a:tab pos="1609725" algn="l"/>
                <a:tab pos="1609725" algn="l"/>
                <a:tab pos="1609725" algn="l"/>
              </a:tabLst>
              <a:defRPr u="none" strike="noStrike" kern="1200" cap="none" spc="150" normalizeH="0" baseline="0">
                <a:solidFill>
                  <a:schemeClr val="tx1">
                    <a:lumMod val="65000"/>
                    <a:lumOff val="35000"/>
                  </a:schemeClr>
                </a:solidFill>
                <a:uFillTx/>
              </a:defRPr>
            </a:lvl2pPr>
            <a:lvl3pPr marL="1143000" indent="-228600" eaLnBrk="1" fontAlgn="auto" latinLnBrk="0" hangingPunct="1">
              <a:lnSpc>
                <a:spcPct val="120000"/>
              </a:lnSpc>
              <a:spcAft>
                <a:spcPts val="600"/>
              </a:spcAft>
              <a:buFont typeface="Arial" panose="020B0604020202020204" pitchFamily="34" charset="0"/>
              <a:buChar char="●"/>
              <a:defRPr u="none" strike="noStrike" kern="1200" cap="none" spc="150" normalizeH="0" baseline="0">
                <a:solidFill>
                  <a:schemeClr val="tx1">
                    <a:lumMod val="65000"/>
                    <a:lumOff val="35000"/>
                  </a:schemeClr>
                </a:solidFill>
                <a:uFillTx/>
              </a:defRPr>
            </a:lvl3pPr>
            <a:lvl4pPr marL="1600200" indent="-228600" eaLnBrk="1" fontAlgn="auto" latinLnBrk="0" hangingPunct="1">
              <a:lnSpc>
                <a:spcPct val="120000"/>
              </a:lnSpc>
              <a:spcAft>
                <a:spcPts val="300"/>
              </a:spcAft>
              <a:buFont typeface="Wingdings" panose="05000000000000000000" charset="0"/>
              <a:buChar char=""/>
              <a:defRPr u="none" strike="noStrike" kern="1200" cap="none" spc="150" normalizeH="0" baseline="0">
                <a:solidFill>
                  <a:schemeClr val="tx1">
                    <a:lumMod val="65000"/>
                    <a:lumOff val="35000"/>
                  </a:schemeClr>
                </a:solidFill>
                <a:uFillTx/>
              </a:defRPr>
            </a:lvl4pPr>
            <a:lvl5pPr marL="2057400" indent="-228600" eaLnBrk="1" fontAlgn="auto" latinLnBrk="0" hangingPunct="1">
              <a:lnSpc>
                <a:spcPct val="120000"/>
              </a:lnSpc>
              <a:spcAft>
                <a:spcPts val="300"/>
              </a:spcAft>
              <a:buFont typeface="Arial" panose="020B0604020202020204" pitchFamily="34" charset="0"/>
              <a:buChar char="•"/>
              <a:defRPr u="none" strike="noStrike" kern="1200" cap="none" spc="150" normalizeH="0" baseline="0">
                <a:solidFill>
                  <a:schemeClr val="tx1">
                    <a:lumMod val="65000"/>
                    <a:lumOff val="35000"/>
                  </a:schemeClr>
                </a:solidFill>
                <a:uFillTx/>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608400" y="774000"/>
            <a:ext cx="10972800" cy="5482800"/>
          </a:xfrm>
        </p:spPr>
        <p:txBody>
          <a:bodyPr/>
          <a:lstStyle>
            <a:lvl1pPr marL="228600" indent="-228600" eaLnBrk="1" fontAlgn="auto" latinLnBrk="0" hangingPunct="1">
              <a:lnSpc>
                <a:spcPct val="130000"/>
              </a:lnSpc>
              <a:buFont typeface="Arial" panose="020B0604020202020204" pitchFamily="34" charset="0"/>
              <a:buChar char="●"/>
              <a:defRPr u="none" strike="noStrike" kern="1200" cap="none" spc="150" normalizeH="0" baseline="0">
                <a:solidFill>
                  <a:schemeClr val="tx1">
                    <a:lumMod val="65000"/>
                    <a:lumOff val="35000"/>
                  </a:schemeClr>
                </a:solidFill>
                <a:uFillTx/>
              </a:defRPr>
            </a:lvl1pPr>
            <a:lvl2pPr marL="685800" indent="-228600" defTabSz="914400" eaLnBrk="1" fontAlgn="auto" latinLnBrk="0" hangingPunct="1">
              <a:lnSpc>
                <a:spcPct val="120000"/>
              </a:lnSpc>
              <a:buFont typeface="Arial" panose="020B0604020202020204" pitchFamily="34" charset="0"/>
              <a:buChar char="●"/>
              <a:tabLst>
                <a:tab pos="1609725" algn="l"/>
                <a:tab pos="1609725" algn="l"/>
                <a:tab pos="1609725" algn="l"/>
                <a:tab pos="1609725" algn="l"/>
              </a:tabLst>
              <a:defRPr u="none" strike="noStrike" kern="1200" cap="none" spc="150" normalizeH="0" baseline="0">
                <a:solidFill>
                  <a:schemeClr val="tx1">
                    <a:lumMod val="65000"/>
                    <a:lumOff val="35000"/>
                  </a:schemeClr>
                </a:solidFill>
                <a:uFillTx/>
              </a:defRPr>
            </a:lvl2pPr>
            <a:lvl3pPr marL="1143000" indent="-228600" eaLnBrk="1" fontAlgn="auto" latinLnBrk="0" hangingPunct="1">
              <a:lnSpc>
                <a:spcPct val="120000"/>
              </a:lnSpc>
              <a:buFont typeface="Arial" panose="020B0604020202020204" pitchFamily="34" charset="0"/>
              <a:buChar char="●"/>
              <a:defRPr u="none" strike="noStrike" kern="1200" cap="none" spc="150" normalizeH="0" baseline="0">
                <a:solidFill>
                  <a:schemeClr val="tx1">
                    <a:lumMod val="65000"/>
                    <a:lumOff val="35000"/>
                  </a:schemeClr>
                </a:solidFill>
                <a:uFillTx/>
              </a:defRPr>
            </a:lvl3pPr>
            <a:lvl4pPr marL="1600200" indent="-228600" eaLnBrk="1" fontAlgn="auto" latinLnBrk="0" hangingPunct="1">
              <a:lnSpc>
                <a:spcPct val="120000"/>
              </a:lnSpc>
              <a:buFont typeface="Wingdings" panose="05000000000000000000" charset="0"/>
              <a:buChar char=""/>
              <a:defRPr u="none" strike="noStrike" kern="1200" cap="none" spc="150" normalizeH="0" baseline="0">
                <a:solidFill>
                  <a:schemeClr val="tx1">
                    <a:lumMod val="65000"/>
                    <a:lumOff val="35000"/>
                  </a:schemeClr>
                </a:solidFill>
                <a:uFillTx/>
              </a:defRPr>
            </a:lvl4pPr>
            <a:lvl5pPr marL="2057400" indent="-228600" eaLnBrk="1" fontAlgn="auto" latinLnBrk="0" hangingPunct="1">
              <a:lnSpc>
                <a:spcPct val="120000"/>
              </a:lnSpc>
              <a:buFont typeface="Arial" panose="020B0604020202020204" pitchFamily="34" charset="0"/>
              <a:buChar char="•"/>
              <a:defRPr u="none" strike="noStrike" kern="1200" cap="none" spc="150" normalizeH="0" baseline="0">
                <a:solidFill>
                  <a:schemeClr val="tx1">
                    <a:lumMod val="65000"/>
                    <a:lumOff val="35000"/>
                  </a:schemeClr>
                </a:solidFill>
                <a:uFillTx/>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2" name="标题 1"/>
          <p:cNvSpPr>
            <a:spLocks noGrp="1"/>
          </p:cNvSpPr>
          <p:nvPr>
            <p:ph type="title" hasCustomPrompt="1"/>
            <p:custDataLst>
              <p:tags r:id="rId5"/>
            </p:custDataLst>
          </p:nvPr>
        </p:nvSpPr>
        <p:spPr>
          <a:xfrm>
            <a:off x="1198800" y="2484000"/>
            <a:ext cx="9799200" cy="1018800"/>
          </a:xfrm>
        </p:spPr>
        <p:txBody>
          <a:bodyPr vert="horz" lIns="90000" tIns="46800" rIns="90000" bIns="46800" rtlCol="0" anchor="t" anchorCtr="0">
            <a:normAutofit/>
          </a:bodyPr>
          <a:lstStyle>
            <a:lvl1pPr marL="0" marR="0" algn="ctr" defTabSz="914400" rtl="0" eaLnBrk="1" fontAlgn="auto" latinLnBrk="0" hangingPunct="1">
              <a:lnSpc>
                <a:spcPct val="100000"/>
              </a:lnSpc>
              <a:buNone/>
              <a:defRPr kumimoji="0" lang="zh-CN" altLang="en-US" sz="6000" b="1" i="0" u="none" strike="noStrike" kern="1200" cap="none" spc="300" normalizeH="0" baseline="0" noProof="1" dirty="0">
                <a:solidFill>
                  <a:schemeClr val="tx1">
                    <a:lumMod val="85000"/>
                    <a:lumOff val="15000"/>
                  </a:schemeClr>
                </a:solidFill>
                <a:effectLst/>
                <a:uFillTx/>
                <a:latin typeface="Arial" panose="020B0604020202020204" pitchFamily="34" charset="0"/>
                <a:ea typeface="微软雅黑" panose="020B0503020204020204" pitchFamily="34" charset="-122"/>
                <a:cs typeface="+mj-cs"/>
                <a:sym typeface="+mn-ea"/>
              </a:defRPr>
            </a:lvl1pPr>
          </a:lstStyle>
          <a:p>
            <a:pPr lvl="0"/>
            <a:r>
              <a:rPr>
                <a:sym typeface="+mn-ea"/>
              </a:rPr>
              <a:t>单击此处编辑标题</a:t>
            </a:r>
            <a:endParaRPr>
              <a:sym typeface="+mn-ea"/>
            </a:endParaRPr>
          </a:p>
        </p:txBody>
      </p:sp>
      <p:sp>
        <p:nvSpPr>
          <p:cNvPr id="7" name="文本占位符 6"/>
          <p:cNvSpPr>
            <a:spLocks noGrp="1"/>
          </p:cNvSpPr>
          <p:nvPr>
            <p:ph type="body" sz="quarter" idx="13"/>
            <p:custDataLst>
              <p:tags r:id="rId6"/>
            </p:custDataLst>
          </p:nvPr>
        </p:nvSpPr>
        <p:spPr>
          <a:xfrm>
            <a:off x="1198800" y="3560400"/>
            <a:ext cx="9799200" cy="471600"/>
          </a:xfrm>
        </p:spPr>
        <p:txBody>
          <a:bodyPr lIns="90000" tIns="46800" rIns="90000" bIns="46800">
            <a:normAutofit/>
          </a:bodyPr>
          <a:lstStyle>
            <a:lvl1pPr marL="0" indent="0" algn="ctr">
              <a:lnSpc>
                <a:spcPct val="110000"/>
              </a:lnSpc>
              <a:buNone/>
              <a:defRPr sz="2400" spc="200" baseline="0">
                <a:solidFill>
                  <a:schemeClr val="tx1">
                    <a:lumMod val="65000"/>
                    <a:lumOff val="35000"/>
                  </a:schemeClr>
                </a:solidFill>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6" name="图片 5"/>
          <p:cNvPicPr/>
          <p:nvPr userDrawn="1">
            <p:custDataLst>
              <p:tags r:id="rId2"/>
            </p:custDataLst>
          </p:nvPr>
        </p:nvPicPr>
        <p:blipFill>
          <a:blip r:embed="rId3" r:link="rId4"/>
          <a:stretch>
            <a:fillRect/>
          </a:stretch>
        </p:blipFill>
        <p:spPr>
          <a:xfrm>
            <a:off x="609600" y="691978"/>
            <a:ext cx="5486400" cy="5474043"/>
          </a:xfrm>
          <a:prstGeom prst="rect">
            <a:avLst/>
          </a:prstGeom>
        </p:spPr>
      </p:pic>
      <p:pic>
        <p:nvPicPr>
          <p:cNvPr id="5" name="图片 4"/>
          <p:cNvPicPr/>
          <p:nvPr userDrawn="1">
            <p:custDataLst>
              <p:tags r:id="rId5"/>
            </p:custDataLst>
          </p:nvPr>
        </p:nvPicPr>
        <p:blipFill>
          <a:blip r:embed="rId6" r:link="rId7" cstate="screen"/>
          <a:stretch>
            <a:fillRect/>
          </a:stretch>
        </p:blipFill>
        <p:spPr>
          <a:xfrm>
            <a:off x="11471910" y="0"/>
            <a:ext cx="720090" cy="720090"/>
          </a:xfrm>
          <a:prstGeom prst="rect">
            <a:avLst/>
          </a:prstGeom>
        </p:spPr>
      </p:pic>
      <p:sp>
        <p:nvSpPr>
          <p:cNvPr id="16" name="日期占位符 15"/>
          <p:cNvSpPr>
            <a:spLocks noGrp="1"/>
          </p:cNvSpPr>
          <p:nvPr>
            <p:ph type="dt" sz="half" idx="10"/>
            <p:custDataLst>
              <p:tags r:id="rId8"/>
            </p:custDataLst>
          </p:nvPr>
        </p:nvSpPr>
        <p:spPr/>
        <p:txBody>
          <a:bodyPr/>
          <a:lstStyle>
            <a:lvl1pPr>
              <a:defRPr>
                <a:latin typeface="Arial" panose="020B0604020202020204" pitchFamily="34" charset="0"/>
                <a:ea typeface="幼圆" panose="02010509060101010101" pitchFamily="49" charset="-122"/>
              </a:defRPr>
            </a:lvl1p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9"/>
            </p:custDataLst>
          </p:nvPr>
        </p:nvSpPr>
        <p:spPr/>
        <p:txBody>
          <a:bodyPr/>
          <a:lstStyle>
            <a:lvl1pPr>
              <a:defRPr>
                <a:latin typeface="Arial" panose="020B0604020202020204" pitchFamily="34" charset="0"/>
                <a:ea typeface="幼圆" panose="02010509060101010101" pitchFamily="49" charset="-122"/>
              </a:defRPr>
            </a:lvl1pPr>
          </a:lstStyle>
          <a:p>
            <a:endParaRPr lang="zh-CN" altLang="en-US" dirty="0"/>
          </a:p>
        </p:txBody>
      </p:sp>
      <p:sp>
        <p:nvSpPr>
          <p:cNvPr id="18" name="灯片编号占位符 17"/>
          <p:cNvSpPr>
            <a:spLocks noGrp="1"/>
          </p:cNvSpPr>
          <p:nvPr>
            <p:ph type="sldNum" sz="quarter" idx="12"/>
            <p:custDataLst>
              <p:tags r:id="rId10"/>
            </p:custDataLst>
          </p:nvPr>
        </p:nvSpPr>
        <p:spPr/>
        <p:txBody>
          <a:bodyPr/>
          <a:lstStyle>
            <a:lvl1pPr>
              <a:defRPr>
                <a:latin typeface="Arial" panose="020B0604020202020204" pitchFamily="34" charset="0"/>
                <a:ea typeface="幼圆" panose="02010509060101010101" pitchFamily="49" charset="-122"/>
              </a:defRPr>
            </a:lvl1pPr>
          </a:lstStyle>
          <a:p>
            <a:fld id="{49AE70B2-8BF9-45C0-BB95-33D1B9D3A854}" type="slidenum">
              <a:rPr lang="zh-CN" altLang="en-US" smtClean="0"/>
            </a:fld>
            <a:endParaRPr lang="zh-CN" altLang="en-US" dirty="0"/>
          </a:p>
        </p:txBody>
      </p:sp>
      <p:sp>
        <p:nvSpPr>
          <p:cNvPr id="2" name="副标题 1"/>
          <p:cNvSpPr>
            <a:spLocks noGrp="1"/>
          </p:cNvSpPr>
          <p:nvPr>
            <p:ph type="subTitle" idx="13" hasCustomPrompt="1"/>
            <p:custDataLst>
              <p:tags r:id="rId11"/>
            </p:custDataLst>
          </p:nvPr>
        </p:nvSpPr>
        <p:spPr>
          <a:xfrm>
            <a:off x="6603682" y="3058161"/>
            <a:ext cx="4826000" cy="485458"/>
          </a:xfrm>
        </p:spPr>
        <p:txBody>
          <a:bodyPr vert="horz" lIns="0" tIns="0" rIns="0" bIns="0" rtlCol="0">
            <a:normAutofit/>
          </a:bodyPr>
          <a:lstStyle>
            <a:lvl1pPr marL="0" indent="0">
              <a:buNone/>
              <a:defRPr kumimoji="0" lang="zh-CN" altLang="en-US" sz="2000" b="1" i="0" spc="200">
                <a:ln>
                  <a:noFill/>
                </a:ln>
                <a:solidFill>
                  <a:schemeClr val="tx1">
                    <a:lumMod val="65000"/>
                    <a:lumOff val="35000"/>
                  </a:schemeClr>
                </a:solidFill>
                <a:effectLst/>
                <a:uLnTx/>
                <a:latin typeface="Arial" panose="020B0604020202020204" pitchFamily="34" charset="0"/>
                <a:ea typeface="幼圆" panose="02010509060101010101" pitchFamily="49" charset="-122"/>
              </a:defRPr>
            </a:lvl1pPr>
          </a:lstStyle>
          <a:p>
            <a:pPr marL="228600" marR="0" lvl="0" indent="-228600">
              <a:lnSpc>
                <a:spcPct val="100000"/>
              </a:lnSpc>
              <a:spcAft>
                <a:spcPts val="0"/>
              </a:spcAft>
              <a:buClrTx/>
              <a:buSzTx/>
            </a:pPr>
            <a:r>
              <a:rPr lang="zh-CN" altLang="en-US"/>
              <a:t>单击此处编辑副标题</a:t>
            </a:r>
            <a:endParaRPr lang="zh-CN" altLang="en-US"/>
          </a:p>
        </p:txBody>
      </p:sp>
      <p:sp>
        <p:nvSpPr>
          <p:cNvPr id="3" name="标题 2"/>
          <p:cNvSpPr>
            <a:spLocks noGrp="1"/>
          </p:cNvSpPr>
          <p:nvPr>
            <p:ph type="ctrTitle" idx="14" hasCustomPrompt="1"/>
            <p:custDataLst>
              <p:tags r:id="rId12"/>
            </p:custDataLst>
          </p:nvPr>
        </p:nvSpPr>
        <p:spPr>
          <a:xfrm>
            <a:off x="6603683" y="1998028"/>
            <a:ext cx="4825365" cy="970915"/>
          </a:xfrm>
        </p:spPr>
        <p:txBody>
          <a:bodyPr vert="horz" lIns="0" tIns="0" rIns="0" bIns="0" rtlCol="0" anchor="b" anchorCtr="0">
            <a:normAutofit/>
          </a:bodyPr>
          <a:lstStyle>
            <a:lvl1pPr>
              <a:defRPr lang="zh-CN" altLang="en-US" sz="5400" b="0" spc="600" baseline="0">
                <a:ln>
                  <a:noFill/>
                </a:ln>
                <a:solidFill>
                  <a:schemeClr val="tx1">
                    <a:lumMod val="85000"/>
                    <a:lumOff val="15000"/>
                  </a:schemeClr>
                </a:solidFill>
                <a:effectLst/>
                <a:uLnTx/>
                <a:latin typeface="Arial" panose="020B0604020202020204" pitchFamily="34" charset="0"/>
                <a:ea typeface="汉仪乐喵体W" panose="00020600040101010101" pitchFamily="18" charset="-122"/>
              </a:defRPr>
            </a:lvl1pPr>
          </a:lstStyle>
          <a:p>
            <a:pPr marL="0" lvl="0">
              <a:spcAft>
                <a:spcPts val="0"/>
              </a:spcAft>
              <a:buClrTx/>
              <a:buSzTx/>
              <a:buFontTx/>
            </a:pPr>
            <a:r>
              <a:rPr lang="zh-CN" altLang="en-US"/>
              <a:t>编辑标题</a:t>
            </a:r>
            <a:endParaRPr lang="zh-CN" altLang="en-US"/>
          </a:p>
        </p:txBody>
      </p:sp>
      <p:sp>
        <p:nvSpPr>
          <p:cNvPr id="4" name="文本占位符 3"/>
          <p:cNvSpPr>
            <a:spLocks noGrp="1"/>
          </p:cNvSpPr>
          <p:nvPr>
            <p:ph type="body" sz="quarter" idx="15" hasCustomPrompt="1"/>
            <p:custDataLst>
              <p:tags r:id="rId13"/>
            </p:custDataLst>
          </p:nvPr>
        </p:nvSpPr>
        <p:spPr>
          <a:xfrm>
            <a:off x="6603683" y="3664269"/>
            <a:ext cx="4826635" cy="1161732"/>
          </a:xfrm>
          <a:prstGeom prst="rect">
            <a:avLst/>
          </a:prstGeom>
        </p:spPr>
        <p:txBody>
          <a:bodyPr vert="horz" wrap="square" lIns="0" tIns="0" rIns="0" bIns="0" rtlCol="0" anchor="t">
            <a:normAutofit/>
          </a:bodyPr>
          <a:lstStyle>
            <a:lvl1pPr marL="0" indent="0">
              <a:buNone/>
              <a:defRPr lang="zh-CN" altLang="en-US">
                <a:ln>
                  <a:noFill/>
                </a:ln>
                <a:solidFill>
                  <a:schemeClr val="tx1">
                    <a:lumMod val="65000"/>
                    <a:lumOff val="35000"/>
                  </a:schemeClr>
                </a:solidFill>
                <a:effectLst/>
                <a:uLnTx/>
                <a:latin typeface="Arial" panose="020B0604020202020204" pitchFamily="34" charset="0"/>
                <a:ea typeface="幼圆" panose="02010509060101010101" pitchFamily="49" charset="-122"/>
                <a:cs typeface="微软雅黑" panose="020B0503020204020204" pitchFamily="34" charset="-122"/>
              </a:defRPr>
            </a:lvl1pPr>
          </a:lstStyle>
          <a:p>
            <a:pPr marL="228600" lvl="0" indent="-228600">
              <a:lnSpc>
                <a:spcPct val="120000"/>
              </a:lnSpc>
              <a:spcBef>
                <a:spcPts val="600"/>
              </a:spcBef>
              <a:spcAft>
                <a:spcPts val="0"/>
              </a:spcAft>
              <a:buClrTx/>
              <a:buSzTx/>
            </a:pPr>
            <a:r>
              <a:rPr lang="zh-CN" altLang="en-US" dirty="0"/>
              <a:t>单击此处编辑文本</a:t>
            </a:r>
            <a:endParaRPr lang="zh-CN" altLang="en-US" dirty="0"/>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pic>
        <p:nvPicPr>
          <p:cNvPr id="8" name="图片 7"/>
          <p:cNvPicPr/>
          <p:nvPr userDrawn="1">
            <p:custDataLst>
              <p:tags r:id="rId2"/>
            </p:custDataLst>
          </p:nvPr>
        </p:nvPicPr>
        <p:blipFill>
          <a:blip r:embed="rId3" r:link="rId4" cstate="screen"/>
          <a:stretch>
            <a:fillRect/>
          </a:stretch>
        </p:blipFill>
        <p:spPr>
          <a:xfrm>
            <a:off x="0" y="0"/>
            <a:ext cx="720090" cy="720090"/>
          </a:xfrm>
          <a:prstGeom prst="rect">
            <a:avLst/>
          </a:prstGeom>
        </p:spPr>
      </p:pic>
      <p:pic>
        <p:nvPicPr>
          <p:cNvPr id="7" name="图片 6"/>
          <p:cNvPicPr/>
          <p:nvPr userDrawn="1">
            <p:custDataLst>
              <p:tags r:id="rId5"/>
            </p:custDataLst>
          </p:nvPr>
        </p:nvPicPr>
        <p:blipFill>
          <a:blip r:embed="rId6" r:link="rId7" cstate="screen"/>
          <a:stretch>
            <a:fillRect/>
          </a:stretch>
        </p:blipFill>
        <p:spPr>
          <a:xfrm>
            <a:off x="11471910" y="0"/>
            <a:ext cx="720090" cy="720090"/>
          </a:xfrm>
          <a:prstGeom prst="rect">
            <a:avLst/>
          </a:prstGeom>
        </p:spPr>
      </p:pic>
      <p:sp>
        <p:nvSpPr>
          <p:cNvPr id="2" name="标题 1"/>
          <p:cNvSpPr>
            <a:spLocks noGrp="1"/>
          </p:cNvSpPr>
          <p:nvPr>
            <p:ph type="title"/>
            <p:custDataLst>
              <p:tags r:id="rId8"/>
            </p:custDataLst>
          </p:nvPr>
        </p:nvSpPr>
        <p:spPr>
          <a:xfrm>
            <a:off x="669882" y="443234"/>
            <a:ext cx="10852237" cy="441964"/>
          </a:xfrm>
        </p:spPr>
        <p:txBody>
          <a:bodyPr vert="horz" lIns="90170" tIns="46990" rIns="90170" bIns="46990" rtlCol="0" anchor="ctr" anchorCtr="0">
            <a:normAutofit/>
          </a:bodyPr>
          <a:lstStyle>
            <a:lvl1pPr marL="0" marR="0" algn="l" defTabSz="914400" rtl="0" eaLnBrk="1" fontAlgn="auto" latinLnBrk="0" hangingPunct="1">
              <a:lnSpc>
                <a:spcPct val="100000"/>
              </a:lnSpc>
              <a:buNone/>
              <a:defRPr kumimoji="0" lang="zh-CN" altLang="en-US" sz="2400" b="0" i="0" u="none" strike="noStrike" kern="1200" cap="none" spc="200" normalizeH="0" baseline="0" noProof="1" dirty="0">
                <a:solidFill>
                  <a:schemeClr val="tx1"/>
                </a:solidFill>
                <a:uFillTx/>
                <a:latin typeface="Arial" panose="020B0604020202020204" pitchFamily="34" charset="0"/>
                <a:ea typeface="幼圆" panose="02010509060101010101" pitchFamily="49" charset="-122"/>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idx="1"/>
            <p:custDataLst>
              <p:tags r:id="rId9"/>
            </p:custDataLst>
          </p:nvPr>
        </p:nvSpPr>
        <p:spPr>
          <a:xfrm>
            <a:off x="669882" y="952508"/>
            <a:ext cx="10852237" cy="5388907"/>
          </a:xfrm>
        </p:spPr>
        <p:txBody>
          <a:bodyPr vert="horz"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幼圆" panose="02010509060101010101" pitchFamily="49"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幼圆" panose="02010509060101010101" pitchFamily="49"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幼圆" panose="02010509060101010101" pitchFamily="49"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幼圆" panose="02010509060101010101" pitchFamily="49"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幼圆" panose="02010509060101010101" pitchFamily="49"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日期占位符 3"/>
          <p:cNvSpPr>
            <a:spLocks noGrp="1"/>
          </p:cNvSpPr>
          <p:nvPr>
            <p:ph type="dt" sz="half" idx="10"/>
            <p:custDataLst>
              <p:tags r:id="rId10"/>
            </p:custDataLst>
          </p:nvPr>
        </p:nvSpPr>
        <p:spPr/>
        <p:txBody>
          <a:bodyPr>
            <a:normAutofit/>
          </a:bodyPr>
          <a:lstStyle>
            <a:lvl1pPr>
              <a:defRPr>
                <a:latin typeface="Arial" panose="020B0604020202020204" pitchFamily="34" charset="0"/>
                <a:ea typeface="幼圆" panose="02010509060101010101" pitchFamily="49"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11"/>
            </p:custDataLst>
          </p:nvPr>
        </p:nvSpPr>
        <p:spPr/>
        <p:txBody>
          <a:bodyPr>
            <a:normAutofit/>
          </a:bodyPr>
          <a:lstStyle>
            <a:lvl1pPr>
              <a:defRPr>
                <a:latin typeface="Arial" panose="020B0604020202020204" pitchFamily="34" charset="0"/>
                <a:ea typeface="幼圆" panose="02010509060101010101" pitchFamily="49" charset="-122"/>
              </a:defRPr>
            </a:lvl1pPr>
          </a:lstStyle>
          <a:p>
            <a:endParaRPr lang="zh-CN" altLang="en-US"/>
          </a:p>
        </p:txBody>
      </p:sp>
      <p:sp>
        <p:nvSpPr>
          <p:cNvPr id="6" name="灯片编号占位符 5"/>
          <p:cNvSpPr>
            <a:spLocks noGrp="1"/>
          </p:cNvSpPr>
          <p:nvPr>
            <p:ph type="sldNum" sz="quarter" idx="12"/>
            <p:custDataLst>
              <p:tags r:id="rId12"/>
            </p:custDataLst>
          </p:nvPr>
        </p:nvSpPr>
        <p:spPr/>
        <p:txBody>
          <a:bodyPr>
            <a:normAutofit/>
          </a:bodyPr>
          <a:lstStyle>
            <a:lvl1pPr>
              <a:defRPr>
                <a:latin typeface="Arial" panose="020B0604020202020204" pitchFamily="34" charset="0"/>
                <a:ea typeface="幼圆" panose="02010509060101010101" pitchFamily="49"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9" name="图片 8"/>
          <p:cNvPicPr/>
          <p:nvPr userDrawn="1">
            <p:custDataLst>
              <p:tags r:id="rId2"/>
            </p:custDataLst>
          </p:nvPr>
        </p:nvPicPr>
        <p:blipFill>
          <a:blip r:embed="rId3" r:link="rId4" cstate="screen"/>
          <a:stretch>
            <a:fillRect/>
          </a:stretch>
        </p:blipFill>
        <p:spPr>
          <a:xfrm>
            <a:off x="0" y="1397000"/>
            <a:ext cx="2036587" cy="4064000"/>
          </a:xfrm>
          <a:prstGeom prst="rect">
            <a:avLst/>
          </a:prstGeom>
        </p:spPr>
      </p:pic>
      <p:pic>
        <p:nvPicPr>
          <p:cNvPr id="8" name="图片 7"/>
          <p:cNvPicPr/>
          <p:nvPr userDrawn="1">
            <p:custDataLst>
              <p:tags r:id="rId5"/>
            </p:custDataLst>
          </p:nvPr>
        </p:nvPicPr>
        <p:blipFill>
          <a:blip r:embed="rId6" r:link="rId7" cstate="screen"/>
          <a:stretch>
            <a:fillRect/>
          </a:stretch>
        </p:blipFill>
        <p:spPr>
          <a:xfrm>
            <a:off x="10155413" y="1397000"/>
            <a:ext cx="2036587" cy="4064000"/>
          </a:xfrm>
          <a:prstGeom prst="rect">
            <a:avLst/>
          </a:prstGeom>
        </p:spPr>
      </p:pic>
      <p:sp>
        <p:nvSpPr>
          <p:cNvPr id="7" name="矩形 6"/>
          <p:cNvSpPr/>
          <p:nvPr userDrawn="1">
            <p:custDataLst>
              <p:tags r:id="rId8"/>
            </p:custDataLst>
          </p:nvPr>
        </p:nvSpPr>
        <p:spPr>
          <a:xfrm>
            <a:off x="292075" y="303809"/>
            <a:ext cx="11607851" cy="6250382"/>
          </a:xfrm>
          <a:prstGeom prst="rect">
            <a:avLst/>
          </a:prstGeom>
          <a:solidFill>
            <a:schemeClr val="bg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日期占位符 3"/>
          <p:cNvSpPr>
            <a:spLocks noGrp="1"/>
          </p:cNvSpPr>
          <p:nvPr>
            <p:ph type="dt" sz="half" idx="10"/>
            <p:custDataLst>
              <p:tags r:id="rId9"/>
            </p:custDataLst>
          </p:nvPr>
        </p:nvSpPr>
        <p:spPr/>
        <p:txBody>
          <a:bodyPr/>
          <a:lstStyle>
            <a:lvl1pPr>
              <a:defRPr>
                <a:latin typeface="Arial" panose="020B0604020202020204" pitchFamily="34" charset="0"/>
                <a:ea typeface="幼圆" panose="02010509060101010101" pitchFamily="49"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10"/>
            </p:custDataLst>
          </p:nvPr>
        </p:nvSpPr>
        <p:spPr/>
        <p:txBody>
          <a:bodyPr/>
          <a:lstStyle>
            <a:lvl1pPr>
              <a:defRPr>
                <a:latin typeface="Arial" panose="020B0604020202020204" pitchFamily="34" charset="0"/>
                <a:ea typeface="幼圆" panose="02010509060101010101" pitchFamily="49" charset="-122"/>
              </a:defRPr>
            </a:lvl1pPr>
          </a:lstStyle>
          <a:p>
            <a:endParaRPr lang="zh-CN" altLang="en-US"/>
          </a:p>
        </p:txBody>
      </p:sp>
      <p:sp>
        <p:nvSpPr>
          <p:cNvPr id="6" name="灯片编号占位符 5"/>
          <p:cNvSpPr>
            <a:spLocks noGrp="1"/>
          </p:cNvSpPr>
          <p:nvPr>
            <p:ph type="sldNum" sz="quarter" idx="12"/>
            <p:custDataLst>
              <p:tags r:id="rId11"/>
            </p:custDataLst>
          </p:nvPr>
        </p:nvSpPr>
        <p:spPr/>
        <p:txBody>
          <a:bodyPr/>
          <a:lstStyle>
            <a:lvl1pPr>
              <a:defRPr>
                <a:latin typeface="Arial" panose="020B0604020202020204" pitchFamily="34" charset="0"/>
                <a:ea typeface="幼圆" panose="02010509060101010101" pitchFamily="49" charset="-122"/>
              </a:defRPr>
            </a:lvl1pPr>
          </a:lstStyle>
          <a:p>
            <a:fld id="{49AE70B2-8BF9-45C0-BB95-33D1B9D3A854}" type="slidenum">
              <a:rPr lang="zh-CN" altLang="en-US" smtClean="0"/>
            </a:fld>
            <a:endParaRPr lang="zh-CN" altLang="en-US"/>
          </a:p>
        </p:txBody>
      </p:sp>
      <p:sp>
        <p:nvSpPr>
          <p:cNvPr id="11" name="矩形 10"/>
          <p:cNvSpPr/>
          <p:nvPr userDrawn="1">
            <p:custDataLst>
              <p:tags r:id="rId12"/>
            </p:custDataLst>
          </p:nvPr>
        </p:nvSpPr>
        <p:spPr>
          <a:xfrm>
            <a:off x="3726180" y="2669540"/>
            <a:ext cx="4549140" cy="1356995"/>
          </a:xfrm>
          <a:prstGeom prst="rect">
            <a:avLst/>
          </a:prstGeom>
          <a:solidFill>
            <a:schemeClr val="accent1">
              <a:alpha val="30000"/>
            </a:schemeClr>
          </a:solidFill>
          <a:ln w="12700" cap="flat" cmpd="sng" algn="ctr">
            <a:noFill/>
            <a:prstDash val="solid"/>
            <a:miter lim="800000"/>
          </a:ln>
          <a:effectLst/>
        </p:spPr>
        <p:txBody>
          <a:bodyPr lIns="323982" rIns="899951" anchor="ctr"/>
          <a:lstStyle/>
          <a:p>
            <a:pPr marL="0" marR="0" lvl="0" indent="0" algn="l" defTabSz="866775" rtl="0" eaLnBrk="1" fontAlgn="base" latinLnBrk="0" hangingPunct="1">
              <a:lnSpc>
                <a:spcPct val="130000"/>
              </a:lnSpc>
              <a:spcBef>
                <a:spcPct val="0"/>
              </a:spcBef>
              <a:spcAft>
                <a:spcPct val="0"/>
              </a:spcAft>
              <a:buClrTx/>
              <a:buSzTx/>
              <a:buFontTx/>
              <a:buNone/>
            </a:pPr>
            <a:endParaRPr kumimoji="0" lang="zh-CN" altLang="en-US" sz="1400" b="0" i="0" kern="0" spc="200" baseline="0" noProof="0" dirty="0">
              <a:ln>
                <a:noFill/>
              </a:ln>
              <a:solidFill>
                <a:prstClr val="black">
                  <a:lumMod val="50000"/>
                  <a:lumOff val="50000"/>
                </a:prstClr>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3" name="标题 2"/>
          <p:cNvSpPr>
            <a:spLocks noGrp="1"/>
          </p:cNvSpPr>
          <p:nvPr>
            <p:ph type="title" hasCustomPrompt="1"/>
            <p:custDataLst>
              <p:tags r:id="rId13"/>
            </p:custDataLst>
          </p:nvPr>
        </p:nvSpPr>
        <p:spPr>
          <a:xfrm>
            <a:off x="3726180" y="2669540"/>
            <a:ext cx="4549140" cy="645160"/>
          </a:xfrm>
        </p:spPr>
        <p:txBody>
          <a:bodyPr anchor="b" anchorCtr="0">
            <a:normAutofit/>
          </a:bodyPr>
          <a:lstStyle>
            <a:lvl1pPr>
              <a:defRPr sz="3200" baseline="0">
                <a:ea typeface="汉仪乐喵体W" panose="00020600040101010101" pitchFamily="18" charset="-122"/>
              </a:defRPr>
            </a:lvl1pPr>
          </a:lstStyle>
          <a:p>
            <a:r>
              <a:rPr lang="zh-CN" altLang="en-US" dirty="0"/>
              <a:t>单击此处编辑标题</a:t>
            </a:r>
            <a:endParaRPr lang="zh-CN" altLang="en-US" dirty="0"/>
          </a:p>
        </p:txBody>
      </p:sp>
      <p:sp>
        <p:nvSpPr>
          <p:cNvPr id="16" name="文本占位符 15"/>
          <p:cNvSpPr>
            <a:spLocks noGrp="1"/>
          </p:cNvSpPr>
          <p:nvPr>
            <p:ph type="body" sz="quarter" idx="13" hasCustomPrompt="1"/>
            <p:custDataLst>
              <p:tags r:id="rId14"/>
            </p:custDataLst>
          </p:nvPr>
        </p:nvSpPr>
        <p:spPr>
          <a:xfrm>
            <a:off x="3725863" y="3361265"/>
            <a:ext cx="4549775" cy="665269"/>
          </a:xfrm>
        </p:spPr>
        <p:txBody>
          <a:bodyPr/>
          <a:lstStyle>
            <a:lvl1pPr marL="0" indent="0">
              <a:lnSpc>
                <a:spcPct val="100000"/>
              </a:lnSpc>
              <a:spcAft>
                <a:spcPts val="0"/>
              </a:spcAft>
              <a:buNone/>
              <a:defRPr/>
            </a:lvl1pPr>
          </a:lstStyle>
          <a:p>
            <a:pPr lvl="0"/>
            <a:r>
              <a:rPr lang="zh-CN" altLang="en-US" dirty="0"/>
              <a:t>单击此处编辑文本</a:t>
            </a:r>
            <a:endParaRPr lang="zh-CN" altLang="en-US" dirty="0"/>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pic>
        <p:nvPicPr>
          <p:cNvPr id="9" name="图片 8"/>
          <p:cNvPicPr/>
          <p:nvPr userDrawn="1">
            <p:custDataLst>
              <p:tags r:id="rId2"/>
            </p:custDataLst>
          </p:nvPr>
        </p:nvPicPr>
        <p:blipFill>
          <a:blip r:embed="rId3" r:link="rId4" cstate="screen"/>
          <a:stretch>
            <a:fillRect/>
          </a:stretch>
        </p:blipFill>
        <p:spPr>
          <a:xfrm>
            <a:off x="0" y="0"/>
            <a:ext cx="720090" cy="720090"/>
          </a:xfrm>
          <a:prstGeom prst="rect">
            <a:avLst/>
          </a:prstGeom>
        </p:spPr>
      </p:pic>
      <p:pic>
        <p:nvPicPr>
          <p:cNvPr id="8" name="图片 7"/>
          <p:cNvPicPr/>
          <p:nvPr userDrawn="1">
            <p:custDataLst>
              <p:tags r:id="rId5"/>
            </p:custDataLst>
          </p:nvPr>
        </p:nvPicPr>
        <p:blipFill>
          <a:blip r:embed="rId6" r:link="rId7" cstate="screen"/>
          <a:stretch>
            <a:fillRect/>
          </a:stretch>
        </p:blipFill>
        <p:spPr>
          <a:xfrm>
            <a:off x="11471910" y="0"/>
            <a:ext cx="720090" cy="720090"/>
          </a:xfrm>
          <a:prstGeom prst="rect">
            <a:avLst/>
          </a:prstGeom>
        </p:spPr>
      </p:pic>
      <p:sp>
        <p:nvSpPr>
          <p:cNvPr id="2" name="标题 1"/>
          <p:cNvSpPr>
            <a:spLocks noGrp="1"/>
          </p:cNvSpPr>
          <p:nvPr>
            <p:ph type="title"/>
            <p:custDataLst>
              <p:tags r:id="rId8"/>
            </p:custDataLst>
          </p:nvPr>
        </p:nvSpPr>
        <p:spPr>
          <a:xfrm>
            <a:off x="669882" y="443234"/>
            <a:ext cx="10852237" cy="441964"/>
          </a:xfrm>
        </p:spPr>
        <p:txBody>
          <a:bodyPr vert="horz" lIns="90170" tIns="46990" rIns="90170" bIns="46990" rtlCol="0" anchor="ctr" anchorCtr="0">
            <a:normAutofit/>
          </a:bodyPr>
          <a:lstStyle>
            <a:lvl1pPr marL="0" marR="0" lvl="0" algn="l" defTabSz="914400" rtl="0" eaLnBrk="1" fontAlgn="auto" latinLnBrk="0" hangingPunct="1">
              <a:lnSpc>
                <a:spcPct val="100000"/>
              </a:lnSpc>
              <a:buNone/>
              <a:defRPr kumimoji="0" lang="zh-CN" altLang="en-US" sz="2400" b="0" i="0" u="none" strike="noStrike" kern="1200" cap="none" spc="200" normalizeH="0" baseline="0" noProof="1" dirty="0">
                <a:solidFill>
                  <a:schemeClr val="tx1"/>
                </a:solidFill>
                <a:uFillTx/>
                <a:latin typeface="Arial" panose="020B0604020202020204" pitchFamily="34" charset="0"/>
                <a:ea typeface="幼圆" panose="02010509060101010101" pitchFamily="49" charset="-122"/>
                <a:cs typeface="+mj-cs"/>
                <a:sym typeface="+mn-ea"/>
              </a:defRPr>
            </a:lvl1pPr>
          </a:lstStyle>
          <a:p>
            <a:pPr lvl="0"/>
            <a:r>
              <a:rPr>
                <a:sym typeface="+mn-ea"/>
              </a:rPr>
              <a:t>单击此处编辑母版标题样式</a:t>
            </a:r>
            <a:endParaRPr>
              <a:sym typeface="+mn-ea"/>
            </a:endParaRPr>
          </a:p>
        </p:txBody>
      </p:sp>
      <p:sp>
        <p:nvSpPr>
          <p:cNvPr id="3" name="内容占位符 2"/>
          <p:cNvSpPr>
            <a:spLocks noGrp="1"/>
          </p:cNvSpPr>
          <p:nvPr>
            <p:ph sz="half" idx="1"/>
            <p:custDataLst>
              <p:tags r:id="rId9"/>
            </p:custDataLst>
          </p:nvPr>
        </p:nvSpPr>
        <p:spPr>
          <a:xfrm>
            <a:off x="669930" y="952508"/>
            <a:ext cx="5283242" cy="5388907"/>
          </a:xfrm>
        </p:spPr>
        <p:txBody>
          <a:bodyPr vert="horz"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幼圆" panose="02010509060101010101" pitchFamily="49"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幼圆" panose="02010509060101010101" pitchFamily="49"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幼圆" panose="02010509060101010101" pitchFamily="49"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幼圆" panose="02010509060101010101" pitchFamily="49"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幼圆" panose="02010509060101010101" pitchFamily="49" charset="-122"/>
                <a:cs typeface="+mn-cs"/>
                <a:sym typeface="+mn-ea"/>
              </a:defRPr>
            </a:lvl5pPr>
          </a:lstStyle>
          <a:p>
            <a:pPr lvl="0"/>
            <a:r>
              <a:rPr>
                <a:sym typeface="+mn-ea"/>
              </a:rPr>
              <a:t>单击此处编辑母版文本样式</a:t>
            </a:r>
            <a:endParaRPr>
              <a:sym typeface="+mn-ea"/>
            </a:endParaRPr>
          </a:p>
          <a:p>
            <a:pPr lvl="1"/>
            <a:r>
              <a:rPr>
                <a:sym typeface="+mn-ea"/>
              </a:rPr>
              <a:t>第二级</a:t>
            </a:r>
            <a:endParaRPr>
              <a:sym typeface="+mn-ea"/>
            </a:endParaRPr>
          </a:p>
          <a:p>
            <a:pPr lvl="2"/>
            <a:r>
              <a:rPr>
                <a:sym typeface="+mn-ea"/>
              </a:rPr>
              <a:t>第三级</a:t>
            </a:r>
            <a:endParaRPr>
              <a:sym typeface="+mn-ea"/>
            </a:endParaRPr>
          </a:p>
          <a:p>
            <a:pPr lvl="3"/>
            <a:r>
              <a:rPr>
                <a:sym typeface="+mn-ea"/>
              </a:rPr>
              <a:t>第四级</a:t>
            </a:r>
            <a:endParaRPr>
              <a:sym typeface="+mn-ea"/>
            </a:endParaRPr>
          </a:p>
          <a:p>
            <a:pPr lvl="4"/>
            <a:r>
              <a:rPr>
                <a:sym typeface="+mn-ea"/>
              </a:rPr>
              <a:t>第五级</a:t>
            </a:r>
            <a:endParaRPr>
              <a:sym typeface="+mn-ea"/>
            </a:endParaRPr>
          </a:p>
        </p:txBody>
      </p:sp>
      <p:sp>
        <p:nvSpPr>
          <p:cNvPr id="4" name="内容占位符 3"/>
          <p:cNvSpPr>
            <a:spLocks noGrp="1"/>
          </p:cNvSpPr>
          <p:nvPr>
            <p:ph sz="half" idx="2"/>
            <p:custDataLst>
              <p:tags r:id="rId10"/>
            </p:custDataLst>
          </p:nvPr>
        </p:nvSpPr>
        <p:spPr>
          <a:xfrm>
            <a:off x="6238877" y="952508"/>
            <a:ext cx="5283242" cy="5388907"/>
          </a:xfrm>
        </p:spPr>
        <p:txBody>
          <a:bodyPr lIns="90170" tIns="46990" rIns="90170" bIns="46990">
            <a:normAutofit/>
          </a:bodyPr>
          <a:lstStyle>
            <a:lvl1pPr eaLnBrk="1" fontAlgn="auto" latinLnBrk="0" hangingPunct="1">
              <a:defRPr sz="1600">
                <a:solidFill>
                  <a:schemeClr val="tx1"/>
                </a:solidFill>
                <a:latin typeface="Arial" panose="020B0604020202020204" pitchFamily="34" charset="0"/>
                <a:ea typeface="幼圆" panose="02010509060101010101" pitchFamily="49" charset="-122"/>
              </a:defRPr>
            </a:lvl1pPr>
            <a:lvl2pPr eaLnBrk="1" fontAlgn="auto" latinLnBrk="0" hangingPunct="1">
              <a:defRPr sz="1600">
                <a:solidFill>
                  <a:schemeClr val="tx1"/>
                </a:solidFill>
                <a:latin typeface="Arial" panose="020B0604020202020204" pitchFamily="34" charset="0"/>
                <a:ea typeface="幼圆" panose="02010509060101010101" pitchFamily="49" charset="-122"/>
              </a:defRPr>
            </a:lvl2pPr>
            <a:lvl3pPr eaLnBrk="1" fontAlgn="auto" latinLnBrk="0" hangingPunct="1">
              <a:defRPr sz="1600">
                <a:solidFill>
                  <a:schemeClr val="tx1"/>
                </a:solidFill>
                <a:latin typeface="Arial" panose="020B0604020202020204" pitchFamily="34" charset="0"/>
                <a:ea typeface="幼圆" panose="02010509060101010101" pitchFamily="49" charset="-122"/>
              </a:defRPr>
            </a:lvl3pPr>
            <a:lvl4pPr eaLnBrk="1" fontAlgn="auto" latinLnBrk="0" hangingPunct="1">
              <a:defRPr sz="1600">
                <a:solidFill>
                  <a:schemeClr val="tx1"/>
                </a:solidFill>
                <a:latin typeface="Arial" panose="020B0604020202020204" pitchFamily="34" charset="0"/>
                <a:ea typeface="幼圆" panose="02010509060101010101" pitchFamily="49" charset="-122"/>
              </a:defRPr>
            </a:lvl4pPr>
            <a:lvl5pPr eaLnBrk="1" fontAlgn="auto" latinLnBrk="0" hangingPunct="1">
              <a:defRPr sz="1600">
                <a:solidFill>
                  <a:schemeClr val="tx1"/>
                </a:solidFill>
                <a:latin typeface="Arial" panose="020B0604020202020204" pitchFamily="34" charset="0"/>
                <a:ea typeface="幼圆" panose="02010509060101010101" pitchFamily="49"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11"/>
            </p:custDataLst>
          </p:nvPr>
        </p:nvSpPr>
        <p:spPr/>
        <p:txBody>
          <a:bodyPr>
            <a:normAutofit/>
          </a:bodyPr>
          <a:lstStyle>
            <a:lvl1pPr>
              <a:defRPr>
                <a:latin typeface="Arial" panose="020B0604020202020204" pitchFamily="34" charset="0"/>
                <a:ea typeface="幼圆" panose="02010509060101010101" pitchFamily="49" charset="-122"/>
              </a:defRPr>
            </a:lvl1p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12"/>
            </p:custDataLst>
          </p:nvPr>
        </p:nvSpPr>
        <p:spPr/>
        <p:txBody>
          <a:bodyPr>
            <a:normAutofit/>
          </a:bodyPr>
          <a:lstStyle>
            <a:lvl1pPr>
              <a:defRPr>
                <a:latin typeface="Arial" panose="020B0604020202020204" pitchFamily="34" charset="0"/>
                <a:ea typeface="幼圆" panose="02010509060101010101" pitchFamily="49" charset="-122"/>
              </a:defRPr>
            </a:lvl1pPr>
          </a:lstStyle>
          <a:p>
            <a:endParaRPr lang="zh-CN" altLang="en-US"/>
          </a:p>
        </p:txBody>
      </p:sp>
      <p:sp>
        <p:nvSpPr>
          <p:cNvPr id="7" name="灯片编号占位符 6"/>
          <p:cNvSpPr>
            <a:spLocks noGrp="1"/>
          </p:cNvSpPr>
          <p:nvPr>
            <p:ph type="sldNum" sz="quarter" idx="12"/>
            <p:custDataLst>
              <p:tags r:id="rId13"/>
            </p:custDataLst>
          </p:nvPr>
        </p:nvSpPr>
        <p:spPr/>
        <p:txBody>
          <a:bodyPr>
            <a:normAutofit/>
          </a:bodyPr>
          <a:lstStyle>
            <a:lvl1pPr>
              <a:defRPr>
                <a:latin typeface="Arial" panose="020B0604020202020204" pitchFamily="34" charset="0"/>
                <a:ea typeface="幼圆" panose="02010509060101010101" pitchFamily="49"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pic>
        <p:nvPicPr>
          <p:cNvPr id="11" name="图片 10"/>
          <p:cNvPicPr/>
          <p:nvPr userDrawn="1">
            <p:custDataLst>
              <p:tags r:id="rId2"/>
            </p:custDataLst>
          </p:nvPr>
        </p:nvPicPr>
        <p:blipFill>
          <a:blip r:embed="rId3" r:link="rId4" cstate="screen"/>
          <a:stretch>
            <a:fillRect/>
          </a:stretch>
        </p:blipFill>
        <p:spPr>
          <a:xfrm>
            <a:off x="0" y="0"/>
            <a:ext cx="720090" cy="720090"/>
          </a:xfrm>
          <a:prstGeom prst="rect">
            <a:avLst/>
          </a:prstGeom>
        </p:spPr>
      </p:pic>
      <p:pic>
        <p:nvPicPr>
          <p:cNvPr id="10" name="图片 9"/>
          <p:cNvPicPr/>
          <p:nvPr userDrawn="1">
            <p:custDataLst>
              <p:tags r:id="rId5"/>
            </p:custDataLst>
          </p:nvPr>
        </p:nvPicPr>
        <p:blipFill>
          <a:blip r:embed="rId6" r:link="rId7" cstate="screen"/>
          <a:stretch>
            <a:fillRect/>
          </a:stretch>
        </p:blipFill>
        <p:spPr>
          <a:xfrm>
            <a:off x="11471910" y="0"/>
            <a:ext cx="720090" cy="720090"/>
          </a:xfrm>
          <a:prstGeom prst="rect">
            <a:avLst/>
          </a:prstGeom>
        </p:spPr>
      </p:pic>
      <p:sp>
        <p:nvSpPr>
          <p:cNvPr id="2" name="标题 1"/>
          <p:cNvSpPr>
            <a:spLocks noGrp="1"/>
          </p:cNvSpPr>
          <p:nvPr>
            <p:ph type="title"/>
            <p:custDataLst>
              <p:tags r:id="rId8"/>
            </p:custDataLst>
          </p:nvPr>
        </p:nvSpPr>
        <p:spPr>
          <a:xfrm>
            <a:off x="669882" y="443234"/>
            <a:ext cx="10852237" cy="441964"/>
          </a:xfrm>
        </p:spPr>
        <p:txBody>
          <a:bodyPr vert="horz" lIns="90170" tIns="46990" rIns="90170" bIns="46990" rtlCol="0" anchor="ctr" anchorCtr="0">
            <a:normAutofit/>
          </a:bodyPr>
          <a:lstStyle>
            <a:lvl1pPr marL="0" marR="0" lvl="0" algn="l" defTabSz="914400" rtl="0" eaLnBrk="1" fontAlgn="auto" latinLnBrk="0" hangingPunct="1">
              <a:lnSpc>
                <a:spcPct val="100000"/>
              </a:lnSpc>
              <a:buNone/>
              <a:defRPr kumimoji="0" lang="zh-CN" altLang="en-US" sz="2400" b="0" i="0" u="none" strike="noStrike" kern="1200" cap="none" spc="200" normalizeH="0" baseline="0" noProof="1" dirty="0">
                <a:solidFill>
                  <a:schemeClr val="tx1"/>
                </a:solidFill>
                <a:uFillTx/>
                <a:latin typeface="Arial" panose="020B0604020202020204" pitchFamily="34" charset="0"/>
                <a:ea typeface="幼圆" panose="02010509060101010101" pitchFamily="49" charset="-122"/>
                <a:cs typeface="+mj-cs"/>
                <a:sym typeface="+mn-ea"/>
              </a:defRPr>
            </a:lvl1pPr>
          </a:lstStyle>
          <a:p>
            <a:pPr lvl="0"/>
            <a:r>
              <a:rPr dirty="0">
                <a:sym typeface="+mn-ea"/>
              </a:rPr>
              <a:t>单击此处编辑母版标题样式</a:t>
            </a:r>
            <a:endParaRPr dirty="0">
              <a:sym typeface="+mn-ea"/>
            </a:endParaRPr>
          </a:p>
        </p:txBody>
      </p:sp>
      <p:sp>
        <p:nvSpPr>
          <p:cNvPr id="3" name="文本占位符 2"/>
          <p:cNvSpPr>
            <a:spLocks noGrp="1"/>
          </p:cNvSpPr>
          <p:nvPr>
            <p:ph type="body" idx="1" hasCustomPrompt="1"/>
            <p:custDataLst>
              <p:tags r:id="rId9"/>
            </p:custDataLst>
          </p:nvPr>
        </p:nvSpPr>
        <p:spPr>
          <a:xfrm>
            <a:off x="669930" y="952508"/>
            <a:ext cx="5283242" cy="381003"/>
          </a:xfrm>
        </p:spPr>
        <p:txBody>
          <a:bodyPr lIns="90170" tIns="46990" rIns="90170" bIns="46990" anchor="ctr" anchorCtr="0">
            <a:normAutofit/>
          </a:bodyPr>
          <a:lstStyle>
            <a:lvl1pPr marL="0" indent="0" eaLnBrk="1" fontAlgn="auto" latinLnBrk="0" hangingPunct="1">
              <a:lnSpc>
                <a:spcPct val="100000"/>
              </a:lnSpc>
              <a:spcAft>
                <a:spcPts val="0"/>
              </a:spcAft>
              <a:buNone/>
              <a:defRPr sz="2000" b="0" u="none" strike="noStrike" kern="1200" cap="none" spc="200" normalizeH="0" baseline="0">
                <a:solidFill>
                  <a:schemeClr val="tx1"/>
                </a:solidFill>
                <a:uFillTx/>
                <a:latin typeface="Arial" panose="020B0604020202020204" pitchFamily="34" charset="0"/>
                <a:ea typeface="幼圆" panose="02010509060101010101" pitchFamily="49"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10"/>
            </p:custDataLst>
          </p:nvPr>
        </p:nvSpPr>
        <p:spPr>
          <a:xfrm>
            <a:off x="669925" y="1406525"/>
            <a:ext cx="5283200" cy="4934752"/>
          </a:xfrm>
        </p:spPr>
        <p:txBody>
          <a:bodyPr vert="horz"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幼圆" panose="02010509060101010101" pitchFamily="49"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幼圆" panose="02010509060101010101" pitchFamily="49"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幼圆" panose="02010509060101010101" pitchFamily="49"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幼圆" panose="02010509060101010101" pitchFamily="49"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幼圆" panose="02010509060101010101" pitchFamily="49"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5" name="文本占位符 4"/>
          <p:cNvSpPr>
            <a:spLocks noGrp="1"/>
          </p:cNvSpPr>
          <p:nvPr>
            <p:ph type="body" sz="quarter" idx="3" hasCustomPrompt="1"/>
            <p:custDataLst>
              <p:tags r:id="rId11"/>
            </p:custDataLst>
          </p:nvPr>
        </p:nvSpPr>
        <p:spPr>
          <a:xfrm>
            <a:off x="6235750" y="952508"/>
            <a:ext cx="5283242" cy="381003"/>
          </a:xfrm>
        </p:spPr>
        <p:txBody>
          <a:bodyPr vert="horz" lIns="90170" tIns="46990" rIns="90170" bIns="46990" rtlCol="0" anchor="ctr" anchorCtr="0">
            <a:norm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0" i="0" u="none" strike="noStrike" kern="1200" cap="none" spc="200" normalizeH="0" baseline="0" noProof="1" dirty="0">
                <a:solidFill>
                  <a:schemeClr val="tx1"/>
                </a:solidFill>
                <a:uFillTx/>
                <a:latin typeface="Arial" panose="020B0604020202020204" pitchFamily="34" charset="0"/>
                <a:ea typeface="幼圆" panose="02010509060101010101" pitchFamily="49"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endParaRPr>
              <a:sym typeface="+mn-ea"/>
            </a:endParaRPr>
          </a:p>
        </p:txBody>
      </p:sp>
      <p:sp>
        <p:nvSpPr>
          <p:cNvPr id="6" name="内容占位符 5"/>
          <p:cNvSpPr>
            <a:spLocks noGrp="1"/>
          </p:cNvSpPr>
          <p:nvPr>
            <p:ph sz="quarter" idx="4"/>
            <p:custDataLst>
              <p:tags r:id="rId12"/>
            </p:custDataLst>
          </p:nvPr>
        </p:nvSpPr>
        <p:spPr>
          <a:xfrm>
            <a:off x="6235750" y="1406525"/>
            <a:ext cx="5283242" cy="4934752"/>
          </a:xfrm>
        </p:spPr>
        <p:txBody>
          <a:bodyPr vert="horz"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幼圆" panose="02010509060101010101" pitchFamily="49"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幼圆" panose="02010509060101010101" pitchFamily="49"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幼圆" panose="02010509060101010101" pitchFamily="49"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幼圆" panose="02010509060101010101" pitchFamily="49"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幼圆" panose="02010509060101010101" pitchFamily="49"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7" name="日期占位符 6"/>
          <p:cNvSpPr>
            <a:spLocks noGrp="1"/>
          </p:cNvSpPr>
          <p:nvPr>
            <p:ph type="dt" sz="half" idx="10"/>
            <p:custDataLst>
              <p:tags r:id="rId13"/>
            </p:custDataLst>
          </p:nvPr>
        </p:nvSpPr>
        <p:spPr/>
        <p:txBody>
          <a:bodyPr>
            <a:normAutofit/>
          </a:bodyPr>
          <a:lstStyle>
            <a:lvl1pPr>
              <a:defRPr>
                <a:latin typeface="Arial" panose="020B0604020202020204" pitchFamily="34" charset="0"/>
                <a:ea typeface="幼圆" panose="02010509060101010101" pitchFamily="49" charset="-122"/>
              </a:defRPr>
            </a:lvl1p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14"/>
            </p:custDataLst>
          </p:nvPr>
        </p:nvSpPr>
        <p:spPr/>
        <p:txBody>
          <a:bodyPr>
            <a:normAutofit/>
          </a:bodyPr>
          <a:lstStyle>
            <a:lvl1pPr>
              <a:defRPr>
                <a:latin typeface="Arial" panose="020B0604020202020204" pitchFamily="34" charset="0"/>
                <a:ea typeface="幼圆" panose="02010509060101010101" pitchFamily="49" charset="-122"/>
              </a:defRPr>
            </a:lvl1pPr>
          </a:lstStyle>
          <a:p>
            <a:endParaRPr lang="zh-CN" altLang="en-US"/>
          </a:p>
        </p:txBody>
      </p:sp>
      <p:sp>
        <p:nvSpPr>
          <p:cNvPr id="9" name="灯片编号占位符 8"/>
          <p:cNvSpPr>
            <a:spLocks noGrp="1"/>
          </p:cNvSpPr>
          <p:nvPr>
            <p:ph type="sldNum" sz="quarter" idx="12"/>
            <p:custDataLst>
              <p:tags r:id="rId15"/>
            </p:custDataLst>
          </p:nvPr>
        </p:nvSpPr>
        <p:spPr/>
        <p:txBody>
          <a:bodyPr>
            <a:normAutofit/>
          </a:bodyPr>
          <a:lstStyle>
            <a:lvl1pPr>
              <a:defRPr>
                <a:latin typeface="Arial" panose="020B0604020202020204" pitchFamily="34" charset="0"/>
                <a:ea typeface="幼圆" panose="02010509060101010101" pitchFamily="49"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pic>
        <p:nvPicPr>
          <p:cNvPr id="8" name="图片 7"/>
          <p:cNvPicPr/>
          <p:nvPr userDrawn="1">
            <p:custDataLst>
              <p:tags r:id="rId2"/>
            </p:custDataLst>
          </p:nvPr>
        </p:nvPicPr>
        <p:blipFill>
          <a:blip r:embed="rId3" r:link="rId4" cstate="screen"/>
          <a:stretch>
            <a:fillRect/>
          </a:stretch>
        </p:blipFill>
        <p:spPr>
          <a:xfrm>
            <a:off x="7498080" y="1239383"/>
            <a:ext cx="4389120" cy="4379235"/>
          </a:xfrm>
          <a:prstGeom prst="rect">
            <a:avLst/>
          </a:prstGeom>
        </p:spPr>
      </p:pic>
      <p:sp>
        <p:nvSpPr>
          <p:cNvPr id="7" name="矩形 6"/>
          <p:cNvSpPr/>
          <p:nvPr userDrawn="1">
            <p:custDataLst>
              <p:tags r:id="rId5"/>
            </p:custDataLst>
          </p:nvPr>
        </p:nvSpPr>
        <p:spPr>
          <a:xfrm>
            <a:off x="0" y="0"/>
            <a:ext cx="7315200" cy="6858000"/>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baseline="0">
              <a:latin typeface="Arial" panose="020B0604020202020204" pitchFamily="34" charset="0"/>
              <a:ea typeface="幼圆" panose="02010509060101010101" pitchFamily="49" charset="-122"/>
            </a:endParaRPr>
          </a:p>
        </p:txBody>
      </p:sp>
      <p:pic>
        <p:nvPicPr>
          <p:cNvPr id="6" name="图片 5"/>
          <p:cNvPicPr/>
          <p:nvPr userDrawn="1">
            <p:custDataLst>
              <p:tags r:id="rId6"/>
            </p:custDataLst>
          </p:nvPr>
        </p:nvPicPr>
        <p:blipFill>
          <a:blip r:embed="rId7" r:link="rId8" cstate="screen"/>
          <a:stretch>
            <a:fillRect/>
          </a:stretch>
        </p:blipFill>
        <p:spPr>
          <a:xfrm>
            <a:off x="0" y="6137910"/>
            <a:ext cx="720090" cy="720090"/>
          </a:xfrm>
          <a:prstGeom prst="rect">
            <a:avLst/>
          </a:prstGeom>
        </p:spPr>
      </p:pic>
      <p:sp>
        <p:nvSpPr>
          <p:cNvPr id="2" name="标题 1"/>
          <p:cNvSpPr>
            <a:spLocks noGrp="1"/>
          </p:cNvSpPr>
          <p:nvPr>
            <p:ph type="title"/>
            <p:custDataLst>
              <p:tags r:id="rId9"/>
            </p:custDataLst>
          </p:nvPr>
        </p:nvSpPr>
        <p:spPr/>
        <p:txBody>
          <a:bodyPr vert="horz" lIns="90170" tIns="46990" rIns="90170" bIns="46990" rtlCol="0" anchor="ctr" anchorCtr="0">
            <a:normAutofit/>
          </a:bodyPr>
          <a:lstStyle>
            <a:lvl1pPr marL="0" marR="0" lvl="0" algn="l" defTabSz="914400" rtl="0" eaLnBrk="1" fontAlgn="auto" latinLnBrk="0" hangingPunct="1">
              <a:lnSpc>
                <a:spcPct val="100000"/>
              </a:lnSpc>
              <a:buNone/>
              <a:defRPr kumimoji="0" lang="zh-CN" altLang="en-US" sz="2400" b="0" i="0" u="none" strike="noStrike" kern="1200" cap="none" spc="200" normalizeH="0" baseline="0" noProof="1" dirty="0">
                <a:solidFill>
                  <a:schemeClr val="tx1"/>
                </a:solidFill>
                <a:uFillTx/>
                <a:latin typeface="Arial" panose="020B0604020202020204" pitchFamily="34" charset="0"/>
                <a:ea typeface="幼圆" panose="02010509060101010101" pitchFamily="49" charset="-122"/>
                <a:cs typeface="+mj-cs"/>
                <a:sym typeface="+mn-ea"/>
              </a:defRPr>
            </a:lvl1pPr>
          </a:lstStyle>
          <a:p>
            <a:pPr lvl="0"/>
            <a:r>
              <a:rPr>
                <a:sym typeface="+mn-ea"/>
              </a:rPr>
              <a:t>单击此处编辑母版标题样式</a:t>
            </a:r>
            <a:endParaRPr>
              <a:sym typeface="+mn-ea"/>
            </a:endParaRPr>
          </a:p>
        </p:txBody>
      </p:sp>
      <p:sp>
        <p:nvSpPr>
          <p:cNvPr id="3" name="日期占位符 2"/>
          <p:cNvSpPr>
            <a:spLocks noGrp="1"/>
          </p:cNvSpPr>
          <p:nvPr>
            <p:ph type="dt" sz="half" idx="10"/>
            <p:custDataLst>
              <p:tags r:id="rId10"/>
            </p:custDataLst>
          </p:nvPr>
        </p:nvSpPr>
        <p:spPr/>
        <p:txBody>
          <a:bodyPr>
            <a:normAutofit/>
          </a:bodyPr>
          <a:lstStyle>
            <a:lvl1pPr>
              <a:defRPr baseline="0">
                <a:latin typeface="Arial" panose="020B0604020202020204" pitchFamily="34" charset="0"/>
                <a:ea typeface="幼圆" panose="02010509060101010101" pitchFamily="49"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1"/>
            </p:custDataLst>
          </p:nvPr>
        </p:nvSpPr>
        <p:spPr/>
        <p:txBody>
          <a:bodyPr>
            <a:normAutofit/>
          </a:bodyPr>
          <a:lstStyle>
            <a:lvl1pPr>
              <a:defRPr baseline="0">
                <a:latin typeface="Arial" panose="020B0604020202020204" pitchFamily="34" charset="0"/>
                <a:ea typeface="幼圆" panose="02010509060101010101" pitchFamily="49" charset="-122"/>
              </a:defRPr>
            </a:lvl1pPr>
          </a:lstStyle>
          <a:p>
            <a:endParaRPr lang="zh-CN" altLang="en-US"/>
          </a:p>
        </p:txBody>
      </p:sp>
      <p:sp>
        <p:nvSpPr>
          <p:cNvPr id="5" name="灯片编号占位符 4"/>
          <p:cNvSpPr>
            <a:spLocks noGrp="1"/>
          </p:cNvSpPr>
          <p:nvPr>
            <p:ph type="sldNum" sz="quarter" idx="12"/>
            <p:custDataLst>
              <p:tags r:id="rId12"/>
            </p:custDataLst>
          </p:nvPr>
        </p:nvSpPr>
        <p:spPr/>
        <p:txBody>
          <a:bodyPr>
            <a:normAutofit/>
          </a:bodyPr>
          <a:lstStyle>
            <a:lvl1pPr>
              <a:defRPr baseline="0">
                <a:latin typeface="Arial" panose="020B0604020202020204" pitchFamily="34" charset="0"/>
                <a:ea typeface="幼圆" panose="02010509060101010101" pitchFamily="49"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lvl1pPr>
              <a:defRPr>
                <a:latin typeface="Arial" panose="020B0604020202020204" pitchFamily="34" charset="0"/>
                <a:ea typeface="幼圆" panose="02010509060101010101" pitchFamily="49" charset="-122"/>
              </a:defRPr>
            </a:lvl1p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lvl1pPr>
              <a:defRPr>
                <a:latin typeface="Arial" panose="020B0604020202020204" pitchFamily="34" charset="0"/>
                <a:ea typeface="幼圆" panose="02010509060101010101" pitchFamily="49" charset="-122"/>
              </a:defRPr>
            </a:lvl1pPr>
          </a:lstStyle>
          <a:p>
            <a:endParaRPr lang="zh-CN" altLang="en-US"/>
          </a:p>
        </p:txBody>
      </p:sp>
      <p:sp>
        <p:nvSpPr>
          <p:cNvPr id="4" name="灯片编号占位符 3"/>
          <p:cNvSpPr>
            <a:spLocks noGrp="1"/>
          </p:cNvSpPr>
          <p:nvPr>
            <p:ph type="sldNum" sz="quarter" idx="12"/>
            <p:custDataLst>
              <p:tags r:id="rId4"/>
            </p:custDataLst>
          </p:nvPr>
        </p:nvSpPr>
        <p:spPr/>
        <p:txBody>
          <a:bodyPr/>
          <a:lstStyle>
            <a:lvl1pPr>
              <a:defRPr>
                <a:latin typeface="Arial" panose="020B0604020202020204" pitchFamily="34" charset="0"/>
                <a:ea typeface="幼圆" panose="02010509060101010101" pitchFamily="49"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1990800" y="3848400"/>
            <a:ext cx="7768800" cy="766800"/>
          </a:xfrm>
        </p:spPr>
        <p:txBody>
          <a:bodyPr lIns="90000" tIns="46800" rIns="90000" bIns="46800" anchor="b" anchorCtr="0">
            <a:normAutofit/>
          </a:bodyPr>
          <a:lstStyle>
            <a:lvl1pPr>
              <a:defRPr sz="4400"/>
            </a:lvl1pPr>
          </a:lstStyle>
          <a:p>
            <a:r>
              <a:rPr lang="zh-CN" altLang="en-US" dirty="0"/>
              <a:t>单击此处编辑标题</a:t>
            </a:r>
            <a:endParaRPr lang="zh-CN" altLang="en-US" dirty="0"/>
          </a:p>
        </p:txBody>
      </p:sp>
      <p:sp>
        <p:nvSpPr>
          <p:cNvPr id="3" name="文本占位符 2"/>
          <p:cNvSpPr>
            <a:spLocks noGrp="1"/>
          </p:cNvSpPr>
          <p:nvPr>
            <p:ph type="body" idx="1" hasCustomPrompt="1"/>
            <p:custDataLst>
              <p:tags r:id="rId3"/>
            </p:custDataLst>
          </p:nvPr>
        </p:nvSpPr>
        <p:spPr>
          <a:xfrm>
            <a:off x="1990800" y="4615200"/>
            <a:ext cx="7768800" cy="867600"/>
          </a:xfrm>
        </p:spPr>
        <p:txBody>
          <a:bodyPr lIns="90000" tIns="46800" rIns="90000" bIns="46800">
            <a:normAutofit/>
          </a:bodyPr>
          <a:lstStyle>
            <a:lvl1pPr marL="0" indent="0">
              <a:buNone/>
              <a:defRPr sz="1800">
                <a:solidFill>
                  <a:schemeClr val="tx1">
                    <a:lumMod val="65000"/>
                    <a:lumOff val="35000"/>
                  </a:schemeClr>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pic>
        <p:nvPicPr>
          <p:cNvPr id="9" name="图片 8"/>
          <p:cNvPicPr/>
          <p:nvPr userDrawn="1">
            <p:custDataLst>
              <p:tags r:id="rId2"/>
            </p:custDataLst>
          </p:nvPr>
        </p:nvPicPr>
        <p:blipFill>
          <a:blip r:embed="rId3" r:link="rId4" cstate="screen"/>
          <a:stretch>
            <a:fillRect/>
          </a:stretch>
        </p:blipFill>
        <p:spPr>
          <a:xfrm>
            <a:off x="0" y="0"/>
            <a:ext cx="720090" cy="720090"/>
          </a:xfrm>
          <a:prstGeom prst="rect">
            <a:avLst/>
          </a:prstGeom>
        </p:spPr>
      </p:pic>
      <p:pic>
        <p:nvPicPr>
          <p:cNvPr id="8" name="图片 7"/>
          <p:cNvPicPr/>
          <p:nvPr userDrawn="1">
            <p:custDataLst>
              <p:tags r:id="rId5"/>
            </p:custDataLst>
          </p:nvPr>
        </p:nvPicPr>
        <p:blipFill>
          <a:blip r:embed="rId6" r:link="rId7" cstate="screen"/>
          <a:stretch>
            <a:fillRect/>
          </a:stretch>
        </p:blipFill>
        <p:spPr>
          <a:xfrm>
            <a:off x="11471910" y="0"/>
            <a:ext cx="720090" cy="720090"/>
          </a:xfrm>
          <a:prstGeom prst="rect">
            <a:avLst/>
          </a:prstGeom>
        </p:spPr>
      </p:pic>
      <p:sp>
        <p:nvSpPr>
          <p:cNvPr id="2" name="标题 1"/>
          <p:cNvSpPr>
            <a:spLocks noGrp="1"/>
          </p:cNvSpPr>
          <p:nvPr>
            <p:ph type="title"/>
            <p:custDataLst>
              <p:tags r:id="rId8"/>
            </p:custDataLst>
          </p:nvPr>
        </p:nvSpPr>
        <p:spPr>
          <a:xfrm>
            <a:off x="669930" y="443234"/>
            <a:ext cx="10852237" cy="441964"/>
          </a:xfrm>
        </p:spPr>
        <p:txBody>
          <a:bodyPr vert="horz" lIns="90170" tIns="46990" rIns="90170" bIns="46990" rtlCol="0" anchor="ctr" anchorCtr="0">
            <a:normAutofit/>
          </a:bodyPr>
          <a:lstStyle>
            <a:lvl1pPr marL="0" marR="0" lvl="0" algn="l" defTabSz="914400" rtl="0" eaLnBrk="1" fontAlgn="auto" latinLnBrk="0" hangingPunct="1">
              <a:lnSpc>
                <a:spcPct val="100000"/>
              </a:lnSpc>
              <a:buNone/>
              <a:defRPr kumimoji="0" lang="zh-CN" altLang="en-US" sz="2400" b="0" i="0" u="none" strike="noStrike" kern="1200" cap="none" spc="200" normalizeH="0" baseline="0" noProof="1" dirty="0">
                <a:solidFill>
                  <a:schemeClr val="tx1"/>
                </a:solidFill>
                <a:uFillTx/>
                <a:latin typeface="Arial" panose="020B0604020202020204" pitchFamily="34" charset="0"/>
                <a:ea typeface="幼圆" panose="02010509060101010101" pitchFamily="49" charset="-122"/>
                <a:cs typeface="+mj-cs"/>
                <a:sym typeface="+mn-ea"/>
              </a:defRPr>
            </a:lvl1pPr>
          </a:lstStyle>
          <a:p>
            <a:pPr lvl="0"/>
            <a:r>
              <a:rPr dirty="0">
                <a:sym typeface="+mn-ea"/>
              </a:rPr>
              <a:t>单击此处编辑母版标题样式</a:t>
            </a:r>
            <a:endParaRPr dirty="0">
              <a:sym typeface="+mn-ea"/>
            </a:endParaRPr>
          </a:p>
        </p:txBody>
      </p:sp>
      <p:sp>
        <p:nvSpPr>
          <p:cNvPr id="3" name="图片占位符 2"/>
          <p:cNvSpPr>
            <a:spLocks noGrp="1"/>
          </p:cNvSpPr>
          <p:nvPr>
            <p:ph type="pic" idx="1"/>
            <p:custDataLst>
              <p:tags r:id="rId9"/>
            </p:custDataLst>
          </p:nvPr>
        </p:nvSpPr>
        <p:spPr>
          <a:xfrm>
            <a:off x="669930" y="952508"/>
            <a:ext cx="5283242" cy="5388907"/>
          </a:xfrm>
        </p:spPr>
        <p:txBody>
          <a:bodyPr vert="horz" lIns="90170" tIns="46990" rIns="90170" bIns="46990"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solidFill>
                <a:uFillTx/>
                <a:latin typeface="微软雅黑" panose="020B0503020204020204" pitchFamily="34" charset="-122"/>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10"/>
            </p:custDataLst>
          </p:nvPr>
        </p:nvSpPr>
        <p:spPr>
          <a:xfrm>
            <a:off x="6238925" y="952508"/>
            <a:ext cx="5283242" cy="5388907"/>
          </a:xfrm>
        </p:spPr>
        <p:txBody>
          <a:bodyPr vert="horz"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幼圆" panose="02010509060101010101" pitchFamily="49" charset="-122"/>
                <a:cs typeface="+mn-cs"/>
                <a:sym typeface="+mn-ea"/>
              </a:defRPr>
            </a:lvl1pPr>
          </a:lstStyle>
          <a:p>
            <a:pPr lvl="0"/>
            <a:r>
              <a:rPr>
                <a:sym typeface="+mn-ea"/>
              </a:rPr>
              <a:t>单击此处编辑母版文本样式</a:t>
            </a:r>
            <a:endParaRPr>
              <a:sym typeface="+mn-ea"/>
            </a:endParaRPr>
          </a:p>
        </p:txBody>
      </p:sp>
      <p:sp>
        <p:nvSpPr>
          <p:cNvPr id="5" name="日期占位符 4"/>
          <p:cNvSpPr>
            <a:spLocks noGrp="1"/>
          </p:cNvSpPr>
          <p:nvPr>
            <p:ph type="dt" sz="half" idx="10"/>
            <p:custDataLst>
              <p:tags r:id="rId11"/>
            </p:custDataLst>
          </p:nvPr>
        </p:nvSpPr>
        <p:spPr/>
        <p:txBody>
          <a:bodyPr>
            <a:normAutofit/>
          </a:bodyPr>
          <a:lstStyle>
            <a:lvl1pPr>
              <a:defRPr>
                <a:latin typeface="Arial" panose="020B0604020202020204" pitchFamily="34" charset="0"/>
                <a:ea typeface="幼圆" panose="02010509060101010101" pitchFamily="49" charset="-122"/>
              </a:defRPr>
            </a:lvl1p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12"/>
            </p:custDataLst>
          </p:nvPr>
        </p:nvSpPr>
        <p:spPr/>
        <p:txBody>
          <a:bodyPr>
            <a:normAutofit/>
          </a:bodyPr>
          <a:lstStyle>
            <a:lvl1pPr>
              <a:defRPr>
                <a:latin typeface="Arial" panose="020B0604020202020204" pitchFamily="34" charset="0"/>
                <a:ea typeface="幼圆" panose="02010509060101010101" pitchFamily="49" charset="-122"/>
              </a:defRPr>
            </a:lvl1pPr>
          </a:lstStyle>
          <a:p>
            <a:endParaRPr lang="zh-CN" altLang="en-US" dirty="0"/>
          </a:p>
        </p:txBody>
      </p:sp>
      <p:sp>
        <p:nvSpPr>
          <p:cNvPr id="7" name="灯片编号占位符 6"/>
          <p:cNvSpPr>
            <a:spLocks noGrp="1"/>
          </p:cNvSpPr>
          <p:nvPr>
            <p:ph type="sldNum" sz="quarter" idx="12"/>
            <p:custDataLst>
              <p:tags r:id="rId13"/>
            </p:custDataLst>
          </p:nvPr>
        </p:nvSpPr>
        <p:spPr/>
        <p:txBody>
          <a:bodyPr>
            <a:normAutofit/>
          </a:bodyPr>
          <a:lstStyle>
            <a:lvl1pPr>
              <a:defRPr>
                <a:latin typeface="Arial" panose="020B0604020202020204" pitchFamily="34" charset="0"/>
                <a:ea typeface="幼圆" panose="02010509060101010101" pitchFamily="49" charset="-122"/>
              </a:defRPr>
            </a:lvl1pPr>
          </a:lstStyle>
          <a:p>
            <a:fld id="{FABC47A4-756D-490B-A52F-7D9E2C9FC05F}" type="slidenum">
              <a:rPr lang="zh-CN" altLang="en-US" smtClean="0"/>
            </a:fld>
            <a:endParaRPr lang="zh-CN" altLang="en-US"/>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pic>
        <p:nvPicPr>
          <p:cNvPr id="8" name="图片 7"/>
          <p:cNvPicPr/>
          <p:nvPr userDrawn="1">
            <p:custDataLst>
              <p:tags r:id="rId2"/>
            </p:custDataLst>
          </p:nvPr>
        </p:nvPicPr>
        <p:blipFill>
          <a:blip r:embed="rId3" r:link="rId4" cstate="screen"/>
          <a:stretch>
            <a:fillRect/>
          </a:stretch>
        </p:blipFill>
        <p:spPr>
          <a:xfrm>
            <a:off x="0" y="0"/>
            <a:ext cx="720090" cy="720090"/>
          </a:xfrm>
          <a:prstGeom prst="rect">
            <a:avLst/>
          </a:prstGeom>
        </p:spPr>
      </p:pic>
      <p:pic>
        <p:nvPicPr>
          <p:cNvPr id="7" name="图片 6"/>
          <p:cNvPicPr/>
          <p:nvPr userDrawn="1">
            <p:custDataLst>
              <p:tags r:id="rId5"/>
            </p:custDataLst>
          </p:nvPr>
        </p:nvPicPr>
        <p:blipFill>
          <a:blip r:embed="rId6" r:link="rId7" cstate="screen"/>
          <a:stretch>
            <a:fillRect/>
          </a:stretch>
        </p:blipFill>
        <p:spPr>
          <a:xfrm>
            <a:off x="11471910" y="0"/>
            <a:ext cx="720090" cy="720090"/>
          </a:xfrm>
          <a:prstGeom prst="rect">
            <a:avLst/>
          </a:prstGeom>
        </p:spPr>
      </p:pic>
      <p:sp>
        <p:nvSpPr>
          <p:cNvPr id="2" name="竖排标题 1"/>
          <p:cNvSpPr>
            <a:spLocks noGrp="1"/>
          </p:cNvSpPr>
          <p:nvPr>
            <p:ph type="title" orient="vert"/>
            <p:custDataLst>
              <p:tags r:id="rId8"/>
            </p:custDataLst>
          </p:nvPr>
        </p:nvSpPr>
        <p:spPr>
          <a:xfrm>
            <a:off x="10571135" y="952508"/>
            <a:ext cx="950984" cy="5388907"/>
          </a:xfrm>
        </p:spPr>
        <p:txBody>
          <a:bodyPr vert="eaVert" lIns="90170" tIns="46990" rIns="90170" bIns="46990" rtlCol="0" anchor="ctr" anchorCtr="0">
            <a:normAutofit/>
          </a:bodyPr>
          <a:lstStyle>
            <a:lvl1pPr marL="0" marR="0" lvl="0" algn="l" defTabSz="914400" rtl="0" eaLnBrk="1" fontAlgn="auto" latinLnBrk="0" hangingPunct="1">
              <a:lnSpc>
                <a:spcPct val="100000"/>
              </a:lnSpc>
              <a:spcAft>
                <a:spcPts val="0"/>
              </a:spcAft>
              <a:buNone/>
              <a:defRPr kumimoji="0" lang="zh-CN" altLang="en-US" sz="2400" b="0" i="0" u="none" strike="noStrike" kern="1200" cap="none" spc="200" normalizeH="0" baseline="0" noProof="1" dirty="0">
                <a:solidFill>
                  <a:schemeClr val="tx1"/>
                </a:solidFill>
                <a:uFillTx/>
                <a:latin typeface="Arial" panose="020B0604020202020204" pitchFamily="34" charset="0"/>
                <a:ea typeface="幼圆" panose="02010509060101010101" pitchFamily="49" charset="-122"/>
                <a:cs typeface="+mj-cs"/>
                <a:sym typeface="+mn-ea"/>
              </a:defRPr>
            </a:lvl1pPr>
          </a:lstStyle>
          <a:p>
            <a:pPr lvl="0"/>
            <a:r>
              <a:rPr>
                <a:sym typeface="+mn-ea"/>
              </a:rPr>
              <a:t>单击此处编辑母版标题样式</a:t>
            </a:r>
            <a:endParaRPr>
              <a:sym typeface="+mn-ea"/>
            </a:endParaRPr>
          </a:p>
        </p:txBody>
      </p:sp>
      <p:sp>
        <p:nvSpPr>
          <p:cNvPr id="3" name="竖排文字占位符 2"/>
          <p:cNvSpPr>
            <a:spLocks noGrp="1"/>
          </p:cNvSpPr>
          <p:nvPr>
            <p:ph type="body" orient="vert" idx="1"/>
            <p:custDataLst>
              <p:tags r:id="rId9"/>
            </p:custDataLst>
          </p:nvPr>
        </p:nvSpPr>
        <p:spPr>
          <a:xfrm>
            <a:off x="669925" y="952500"/>
            <a:ext cx="9828101" cy="5388907"/>
          </a:xfrm>
        </p:spPr>
        <p:txBody>
          <a:bodyPr vert="eaVert">
            <a:normAutofit/>
          </a:bodyPr>
          <a:lstStyle>
            <a:lvl1pPr indent="0" eaLnBrk="1" fontAlgn="auto" latinLnBrk="0" hangingPunct="1">
              <a:defRPr>
                <a:solidFill>
                  <a:schemeClr val="tx1"/>
                </a:solidFill>
                <a:latin typeface="Arial" panose="020B0604020202020204" pitchFamily="34" charset="0"/>
                <a:ea typeface="幼圆" panose="02010509060101010101" pitchFamily="49" charset="-122"/>
              </a:defRPr>
            </a:lvl1pPr>
            <a:lvl2pPr indent="0" eaLnBrk="1" fontAlgn="auto" latinLnBrk="0" hangingPunct="1">
              <a:defRPr>
                <a:solidFill>
                  <a:schemeClr val="tx1"/>
                </a:solidFill>
                <a:latin typeface="Arial" panose="020B0604020202020204" pitchFamily="34" charset="0"/>
                <a:ea typeface="幼圆" panose="02010509060101010101" pitchFamily="49" charset="-122"/>
              </a:defRPr>
            </a:lvl2pPr>
            <a:lvl3pPr indent="0" eaLnBrk="1" fontAlgn="auto" latinLnBrk="0" hangingPunct="1">
              <a:defRPr>
                <a:solidFill>
                  <a:schemeClr val="tx1"/>
                </a:solidFill>
                <a:latin typeface="Arial" panose="020B0604020202020204" pitchFamily="34" charset="0"/>
                <a:ea typeface="幼圆" panose="02010509060101010101" pitchFamily="49" charset="-122"/>
              </a:defRPr>
            </a:lvl3pPr>
            <a:lvl4pPr indent="0" eaLnBrk="1" fontAlgn="auto" latinLnBrk="0" hangingPunct="1">
              <a:defRPr>
                <a:solidFill>
                  <a:schemeClr val="tx1"/>
                </a:solidFill>
                <a:latin typeface="Arial" panose="020B0604020202020204" pitchFamily="34" charset="0"/>
                <a:ea typeface="幼圆" panose="02010509060101010101" pitchFamily="49" charset="-122"/>
              </a:defRPr>
            </a:lvl4pPr>
            <a:lvl5pPr indent="0" eaLnBrk="1" fontAlgn="auto" latinLnBrk="0" hangingPunct="1">
              <a:defRPr>
                <a:solidFill>
                  <a:schemeClr val="tx1"/>
                </a:solidFill>
                <a:latin typeface="Arial" panose="020B0604020202020204" pitchFamily="34" charset="0"/>
                <a:ea typeface="幼圆" panose="02010509060101010101" pitchFamily="49"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10"/>
            </p:custDataLst>
          </p:nvPr>
        </p:nvSpPr>
        <p:spPr/>
        <p:txBody>
          <a:bodyPr>
            <a:normAutofit/>
          </a:bodyPr>
          <a:lstStyle>
            <a:lvl1pPr>
              <a:defRPr>
                <a:latin typeface="Arial" panose="020B0604020202020204" pitchFamily="34" charset="0"/>
                <a:ea typeface="幼圆" panose="02010509060101010101" pitchFamily="49"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11"/>
            </p:custDataLst>
          </p:nvPr>
        </p:nvSpPr>
        <p:spPr/>
        <p:txBody>
          <a:bodyPr>
            <a:normAutofit/>
          </a:bodyPr>
          <a:lstStyle>
            <a:lvl1pPr>
              <a:defRPr>
                <a:latin typeface="Arial" panose="020B0604020202020204" pitchFamily="34" charset="0"/>
                <a:ea typeface="幼圆" panose="02010509060101010101" pitchFamily="49" charset="-122"/>
              </a:defRPr>
            </a:lvl1pPr>
          </a:lstStyle>
          <a:p>
            <a:endParaRPr lang="zh-CN" altLang="en-US"/>
          </a:p>
        </p:txBody>
      </p:sp>
      <p:sp>
        <p:nvSpPr>
          <p:cNvPr id="6" name="灯片编号占位符 5"/>
          <p:cNvSpPr>
            <a:spLocks noGrp="1"/>
          </p:cNvSpPr>
          <p:nvPr>
            <p:ph type="sldNum" sz="quarter" idx="12"/>
            <p:custDataLst>
              <p:tags r:id="rId12"/>
            </p:custDataLst>
          </p:nvPr>
        </p:nvSpPr>
        <p:spPr/>
        <p:txBody>
          <a:bodyPr>
            <a:normAutofit/>
          </a:bodyPr>
          <a:lstStyle>
            <a:lvl1pPr>
              <a:defRPr>
                <a:latin typeface="Arial" panose="020B0604020202020204" pitchFamily="34" charset="0"/>
                <a:ea typeface="幼圆" panose="02010509060101010101" pitchFamily="49"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pic>
        <p:nvPicPr>
          <p:cNvPr id="8" name="图片 7"/>
          <p:cNvPicPr/>
          <p:nvPr userDrawn="1">
            <p:custDataLst>
              <p:tags r:id="rId2"/>
            </p:custDataLst>
          </p:nvPr>
        </p:nvPicPr>
        <p:blipFill>
          <a:blip r:embed="rId3" r:link="rId4" cstate="screen"/>
          <a:stretch>
            <a:fillRect/>
          </a:stretch>
        </p:blipFill>
        <p:spPr>
          <a:xfrm>
            <a:off x="0" y="0"/>
            <a:ext cx="720090" cy="720090"/>
          </a:xfrm>
          <a:prstGeom prst="rect">
            <a:avLst/>
          </a:prstGeom>
        </p:spPr>
      </p:pic>
      <p:pic>
        <p:nvPicPr>
          <p:cNvPr id="6" name="图片 5"/>
          <p:cNvPicPr/>
          <p:nvPr userDrawn="1">
            <p:custDataLst>
              <p:tags r:id="rId5"/>
            </p:custDataLst>
          </p:nvPr>
        </p:nvPicPr>
        <p:blipFill>
          <a:blip r:embed="rId6" r:link="rId7" cstate="screen"/>
          <a:stretch>
            <a:fillRect/>
          </a:stretch>
        </p:blipFill>
        <p:spPr>
          <a:xfrm>
            <a:off x="11471910" y="0"/>
            <a:ext cx="720090" cy="720090"/>
          </a:xfrm>
          <a:prstGeom prst="rect">
            <a:avLst/>
          </a:prstGeom>
        </p:spPr>
      </p:pic>
      <p:sp>
        <p:nvSpPr>
          <p:cNvPr id="3" name="日期占位符 2"/>
          <p:cNvSpPr>
            <a:spLocks noGrp="1"/>
          </p:cNvSpPr>
          <p:nvPr>
            <p:ph type="dt" sz="half" idx="10"/>
            <p:custDataLst>
              <p:tags r:id="rId8"/>
            </p:custDataLst>
          </p:nvPr>
        </p:nvSpPr>
        <p:spPr/>
        <p:txBody>
          <a:bodyPr/>
          <a:lstStyle>
            <a:lvl1pPr>
              <a:defRPr>
                <a:latin typeface="Arial" panose="020B0604020202020204" pitchFamily="34" charset="0"/>
                <a:ea typeface="幼圆" panose="02010509060101010101" pitchFamily="49"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9"/>
            </p:custDataLst>
          </p:nvPr>
        </p:nvSpPr>
        <p:spPr/>
        <p:txBody>
          <a:bodyPr/>
          <a:lstStyle>
            <a:lvl1pPr>
              <a:defRPr>
                <a:latin typeface="Arial" panose="020B0604020202020204" pitchFamily="34" charset="0"/>
                <a:ea typeface="幼圆" panose="02010509060101010101" pitchFamily="49" charset="-122"/>
              </a:defRPr>
            </a:lvl1pPr>
          </a:lstStyle>
          <a:p>
            <a:endParaRPr lang="zh-CN" altLang="en-US"/>
          </a:p>
        </p:txBody>
      </p:sp>
      <p:sp>
        <p:nvSpPr>
          <p:cNvPr id="5" name="灯片编号占位符 4"/>
          <p:cNvSpPr>
            <a:spLocks noGrp="1"/>
          </p:cNvSpPr>
          <p:nvPr>
            <p:ph type="sldNum" sz="quarter" idx="12"/>
            <p:custDataLst>
              <p:tags r:id="rId10"/>
            </p:custDataLst>
          </p:nvPr>
        </p:nvSpPr>
        <p:spPr/>
        <p:txBody>
          <a:bodyPr/>
          <a:lstStyle>
            <a:lvl1pPr>
              <a:defRPr>
                <a:latin typeface="Arial" panose="020B0604020202020204" pitchFamily="34" charset="0"/>
                <a:ea typeface="幼圆" panose="02010509060101010101" pitchFamily="49" charset="-122"/>
              </a:defRPr>
            </a:lvl1p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11"/>
            </p:custDataLst>
          </p:nvPr>
        </p:nvSpPr>
        <p:spPr>
          <a:xfrm>
            <a:off x="669930" y="952508"/>
            <a:ext cx="10852237" cy="5388907"/>
          </a:xfrm>
        </p:spPr>
        <p:txBody>
          <a:bodyPr/>
          <a:lstStyle>
            <a:lvl1pPr>
              <a:defRPr>
                <a:solidFill>
                  <a:schemeClr val="tx1"/>
                </a:solidFill>
                <a:latin typeface="Arial" panose="020B0604020202020204" pitchFamily="34" charset="0"/>
                <a:ea typeface="幼圆" panose="02010509060101010101" pitchFamily="49" charset="-122"/>
              </a:defRPr>
            </a:lvl1pPr>
            <a:lvl2pPr>
              <a:defRPr>
                <a:solidFill>
                  <a:schemeClr val="tx1"/>
                </a:solidFill>
                <a:latin typeface="Arial" panose="020B0604020202020204" pitchFamily="34" charset="0"/>
                <a:ea typeface="幼圆" panose="02010509060101010101" pitchFamily="49" charset="-122"/>
              </a:defRPr>
            </a:lvl2pPr>
            <a:lvl3pPr>
              <a:defRPr>
                <a:solidFill>
                  <a:schemeClr val="tx1"/>
                </a:solidFill>
                <a:latin typeface="Arial" panose="020B0604020202020204" pitchFamily="34" charset="0"/>
                <a:ea typeface="幼圆" panose="02010509060101010101" pitchFamily="49" charset="-122"/>
              </a:defRPr>
            </a:lvl3pPr>
            <a:lvl4pPr>
              <a:defRPr>
                <a:solidFill>
                  <a:schemeClr val="tx1"/>
                </a:solidFill>
                <a:latin typeface="Arial" panose="020B0604020202020204" pitchFamily="34" charset="0"/>
                <a:ea typeface="幼圆" panose="02010509060101010101" pitchFamily="49" charset="-122"/>
              </a:defRPr>
            </a:lvl4pPr>
            <a:lvl5pPr>
              <a:defRPr>
                <a:solidFill>
                  <a:schemeClr val="tx1"/>
                </a:solidFill>
                <a:latin typeface="Arial" panose="020B0604020202020204" pitchFamily="34" charset="0"/>
                <a:ea typeface="幼圆" panose="02010509060101010101" pitchFamily="49"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pic>
        <p:nvPicPr>
          <p:cNvPr id="6" name="图片 5"/>
          <p:cNvPicPr/>
          <p:nvPr userDrawn="1">
            <p:custDataLst>
              <p:tags r:id="rId2"/>
            </p:custDataLst>
          </p:nvPr>
        </p:nvPicPr>
        <p:blipFill>
          <a:blip r:embed="rId3" r:link="rId4"/>
          <a:stretch>
            <a:fillRect/>
          </a:stretch>
        </p:blipFill>
        <p:spPr>
          <a:xfrm>
            <a:off x="6096000" y="691978"/>
            <a:ext cx="5486400" cy="5474043"/>
          </a:xfrm>
          <a:prstGeom prst="rect">
            <a:avLst/>
          </a:prstGeom>
        </p:spPr>
      </p:pic>
      <p:sp>
        <p:nvSpPr>
          <p:cNvPr id="3" name="日期占位符 2"/>
          <p:cNvSpPr>
            <a:spLocks noGrp="1"/>
          </p:cNvSpPr>
          <p:nvPr>
            <p:ph type="dt" sz="half" idx="10"/>
            <p:custDataLst>
              <p:tags r:id="rId5"/>
            </p:custDataLst>
          </p:nvPr>
        </p:nvSpPr>
        <p:spPr/>
        <p:txBody>
          <a:bodyPr wrap="square">
            <a:normAutofit/>
          </a:bodyPr>
          <a:lstStyle>
            <a:lvl1pPr>
              <a:defRPr>
                <a:latin typeface="Arial" panose="020B0604020202020204" pitchFamily="34" charset="0"/>
                <a:ea typeface="幼圆" panose="02010509060101010101" pitchFamily="49"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6"/>
            </p:custDataLst>
          </p:nvPr>
        </p:nvSpPr>
        <p:spPr/>
        <p:txBody>
          <a:bodyPr wrap="square">
            <a:normAutofit/>
          </a:bodyPr>
          <a:lstStyle>
            <a:lvl1pPr>
              <a:defRPr>
                <a:latin typeface="Arial" panose="020B0604020202020204" pitchFamily="34" charset="0"/>
                <a:ea typeface="幼圆" panose="02010509060101010101" pitchFamily="49" charset="-122"/>
              </a:defRPr>
            </a:lvl1pPr>
          </a:lstStyle>
          <a:p>
            <a:endParaRPr lang="zh-CN" altLang="en-US"/>
          </a:p>
        </p:txBody>
      </p:sp>
      <p:sp>
        <p:nvSpPr>
          <p:cNvPr id="5" name="灯片编号占位符 4"/>
          <p:cNvSpPr>
            <a:spLocks noGrp="1"/>
          </p:cNvSpPr>
          <p:nvPr>
            <p:ph type="sldNum" sz="quarter" idx="12"/>
            <p:custDataLst>
              <p:tags r:id="rId7"/>
            </p:custDataLst>
          </p:nvPr>
        </p:nvSpPr>
        <p:spPr/>
        <p:txBody>
          <a:bodyPr wrap="square">
            <a:normAutofit/>
          </a:bodyPr>
          <a:lstStyle>
            <a:lvl1pPr>
              <a:defRPr>
                <a:latin typeface="Arial" panose="020B0604020202020204" pitchFamily="34" charset="0"/>
                <a:ea typeface="幼圆" panose="02010509060101010101" pitchFamily="49" charset="-122"/>
              </a:defRPr>
            </a:lvl1pPr>
          </a:lstStyle>
          <a:p>
            <a:fld id="{49AE70B2-8BF9-45C0-BB95-33D1B9D3A854}" type="slidenum">
              <a:rPr lang="zh-CN" altLang="en-US" smtClean="0"/>
            </a:fld>
            <a:endParaRPr lang="zh-CN" altLang="en-US"/>
          </a:p>
        </p:txBody>
      </p:sp>
      <p:sp>
        <p:nvSpPr>
          <p:cNvPr id="2" name="标题 1"/>
          <p:cNvSpPr>
            <a:spLocks noGrp="1"/>
          </p:cNvSpPr>
          <p:nvPr>
            <p:ph type="title" idx="13" hasCustomPrompt="1"/>
            <p:custDataLst>
              <p:tags r:id="rId8"/>
            </p:custDataLst>
          </p:nvPr>
        </p:nvSpPr>
        <p:spPr>
          <a:xfrm>
            <a:off x="888982" y="2910522"/>
            <a:ext cx="4572036" cy="1172210"/>
          </a:xfrm>
        </p:spPr>
        <p:txBody>
          <a:bodyPr vert="horz" wrap="square" lIns="0" tIns="0" rIns="0" bIns="0" rtlCol="0" anchor="b" anchorCtr="0">
            <a:normAutofit/>
          </a:bodyPr>
          <a:lstStyle>
            <a:lvl1pPr>
              <a:defRPr lang="zh-CN" altLang="en-US" sz="6600" b="0" spc="700" baseline="0">
                <a:ln>
                  <a:noFill/>
                </a:ln>
                <a:solidFill>
                  <a:schemeClr val="tx1">
                    <a:lumMod val="85000"/>
                    <a:lumOff val="15000"/>
                  </a:schemeClr>
                </a:solidFill>
                <a:effectLst/>
                <a:uLnTx/>
                <a:latin typeface="Arial" panose="020B0604020202020204" pitchFamily="34" charset="0"/>
                <a:ea typeface="汉仪乐喵体W" panose="00020600040101010101" pitchFamily="18" charset="-122"/>
              </a:defRPr>
            </a:lvl1pPr>
          </a:lstStyle>
          <a:p>
            <a:pPr marL="0" lvl="0">
              <a:spcAft>
                <a:spcPts val="0"/>
              </a:spcAft>
              <a:buClrTx/>
              <a:buSzTx/>
              <a:buFontTx/>
            </a:pPr>
            <a:r>
              <a:rPr lang="zh-CN" altLang="en-US"/>
              <a:t>编辑标题</a:t>
            </a:r>
            <a:endParaRPr lang="zh-CN" altLang="en-US"/>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通用">
    <p:spTree>
      <p:nvGrpSpPr>
        <p:cNvPr id="1" name=""/>
        <p:cNvGrpSpPr/>
        <p:nvPr/>
      </p:nvGrpSpPr>
      <p:grpSpPr>
        <a:xfrm>
          <a:off x="0" y="0"/>
          <a:ext cx="0" cy="0"/>
          <a:chOff x="0" y="0"/>
          <a:chExt cx="0" cy="0"/>
        </a:xfrm>
      </p:grpSpPr>
      <p:pic>
        <p:nvPicPr>
          <p:cNvPr id="7" name="图片 6"/>
          <p:cNvPicPr/>
          <p:nvPr userDrawn="1">
            <p:custDataLst>
              <p:tags r:id="rId2"/>
            </p:custDataLst>
          </p:nvPr>
        </p:nvPicPr>
        <p:blipFill>
          <a:blip r:embed="rId3" r:link="rId4" cstate="screen"/>
          <a:stretch>
            <a:fillRect/>
          </a:stretch>
        </p:blipFill>
        <p:spPr>
          <a:xfrm>
            <a:off x="0" y="0"/>
            <a:ext cx="720090" cy="720090"/>
          </a:xfrm>
          <a:prstGeom prst="rect">
            <a:avLst/>
          </a:prstGeom>
        </p:spPr>
      </p:pic>
      <p:pic>
        <p:nvPicPr>
          <p:cNvPr id="6" name="图片 5"/>
          <p:cNvPicPr/>
          <p:nvPr userDrawn="1">
            <p:custDataLst>
              <p:tags r:id="rId5"/>
            </p:custDataLst>
          </p:nvPr>
        </p:nvPicPr>
        <p:blipFill>
          <a:blip r:embed="rId6" r:link="rId7" cstate="screen"/>
          <a:stretch>
            <a:fillRect/>
          </a:stretch>
        </p:blipFill>
        <p:spPr>
          <a:xfrm>
            <a:off x="11471910" y="0"/>
            <a:ext cx="720090" cy="720090"/>
          </a:xfrm>
          <a:prstGeom prst="rect">
            <a:avLst/>
          </a:prstGeom>
        </p:spPr>
      </p:pic>
      <p:sp>
        <p:nvSpPr>
          <p:cNvPr id="2" name="标题 1"/>
          <p:cNvSpPr>
            <a:spLocks noGrp="1"/>
          </p:cNvSpPr>
          <p:nvPr>
            <p:ph type="title"/>
            <p:custDataLst>
              <p:tags r:id="rId8"/>
            </p:custDataLst>
          </p:nvPr>
        </p:nvSpPr>
        <p:spPr/>
        <p:txBody>
          <a:bodyPr/>
          <a:lstStyle>
            <a:lvl1pPr>
              <a:defRPr b="0" baseline="0">
                <a:solidFill>
                  <a:schemeClr val="tx1"/>
                </a:solidFill>
                <a:latin typeface="Arial" panose="020B0604020202020204" pitchFamily="34" charset="0"/>
                <a:ea typeface="幼圆" panose="02010509060101010101" pitchFamily="49"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9"/>
            </p:custDataLst>
          </p:nvPr>
        </p:nvSpPr>
        <p:spPr/>
        <p:txBody>
          <a:bodyPr/>
          <a:lstStyle>
            <a:lvl1pPr>
              <a:defRPr>
                <a:latin typeface="Arial" panose="020B0604020202020204" pitchFamily="34" charset="0"/>
                <a:ea typeface="幼圆" panose="02010509060101010101" pitchFamily="49"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0"/>
            </p:custDataLst>
          </p:nvPr>
        </p:nvSpPr>
        <p:spPr/>
        <p:txBody>
          <a:bodyPr/>
          <a:lstStyle>
            <a:lvl1pPr>
              <a:defRPr>
                <a:latin typeface="Arial" panose="020B0604020202020204" pitchFamily="34" charset="0"/>
                <a:ea typeface="幼圆" panose="02010509060101010101" pitchFamily="49" charset="-122"/>
              </a:defRPr>
            </a:lvl1pPr>
          </a:lstStyle>
          <a:p>
            <a:endParaRPr lang="zh-CN" altLang="en-US" dirty="0"/>
          </a:p>
        </p:txBody>
      </p:sp>
      <p:sp>
        <p:nvSpPr>
          <p:cNvPr id="5" name="灯片编号占位符 4"/>
          <p:cNvSpPr>
            <a:spLocks noGrp="1"/>
          </p:cNvSpPr>
          <p:nvPr>
            <p:ph type="sldNum" sz="quarter" idx="12"/>
            <p:custDataLst>
              <p:tags r:id="rId11"/>
            </p:custDataLst>
          </p:nvPr>
        </p:nvSpPr>
        <p:spPr/>
        <p:txBody>
          <a:bodyPr/>
          <a:lstStyle>
            <a:lvl1pPr>
              <a:defRPr>
                <a:latin typeface="Arial" panose="020B0604020202020204" pitchFamily="34" charset="0"/>
                <a:ea typeface="幼圆" panose="02010509060101010101" pitchFamily="49" charset="-122"/>
              </a:defRPr>
            </a:lvl1pPr>
          </a:lstStyle>
          <a:p>
            <a:fld id="{49AE70B2-8BF9-45C0-BB95-33D1B9D3A854}" type="slidenum">
              <a:rPr lang="zh-CN" altLang="en-US" smtClean="0"/>
            </a:fld>
            <a:endParaRPr lang="zh-CN" altLang="en-US" dirty="0"/>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相框">
    <p:spTree>
      <p:nvGrpSpPr>
        <p:cNvPr id="1" name=""/>
        <p:cNvGrpSpPr/>
        <p:nvPr/>
      </p:nvGrpSpPr>
      <p:grpSpPr>
        <a:xfrm>
          <a:off x="0" y="0"/>
          <a:ext cx="0" cy="0"/>
          <a:chOff x="0" y="0"/>
          <a:chExt cx="0" cy="0"/>
        </a:xfrm>
      </p:grpSpPr>
      <p:sp>
        <p:nvSpPr>
          <p:cNvPr id="10" name="矩形 9"/>
          <p:cNvSpPr/>
          <p:nvPr userDrawn="1">
            <p:custDataLst>
              <p:tags r:id="rId2"/>
            </p:custDataLst>
          </p:nvPr>
        </p:nvSpPr>
        <p:spPr>
          <a:xfrm>
            <a:off x="292075" y="303809"/>
            <a:ext cx="11607851" cy="6250382"/>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a:p>
        </p:txBody>
      </p:sp>
      <p:pic>
        <p:nvPicPr>
          <p:cNvPr id="9" name="图片 8"/>
          <p:cNvPicPr/>
          <p:nvPr userDrawn="1">
            <p:custDataLst>
              <p:tags r:id="rId3"/>
            </p:custDataLst>
          </p:nvPr>
        </p:nvPicPr>
        <p:blipFill>
          <a:blip r:embed="rId4" r:link="rId5" cstate="screen"/>
          <a:stretch>
            <a:fillRect/>
          </a:stretch>
        </p:blipFill>
        <p:spPr>
          <a:xfrm>
            <a:off x="0" y="0"/>
            <a:ext cx="720090" cy="720090"/>
          </a:xfrm>
          <a:prstGeom prst="rect">
            <a:avLst/>
          </a:prstGeom>
        </p:spPr>
      </p:pic>
      <p:pic>
        <p:nvPicPr>
          <p:cNvPr id="8" name="图片 7"/>
          <p:cNvPicPr/>
          <p:nvPr userDrawn="1">
            <p:custDataLst>
              <p:tags r:id="rId6"/>
            </p:custDataLst>
          </p:nvPr>
        </p:nvPicPr>
        <p:blipFill>
          <a:blip r:embed="rId7" r:link="rId8" cstate="screen"/>
          <a:stretch>
            <a:fillRect/>
          </a:stretch>
        </p:blipFill>
        <p:spPr>
          <a:xfrm>
            <a:off x="11471910" y="0"/>
            <a:ext cx="720090" cy="720090"/>
          </a:xfrm>
          <a:prstGeom prst="rect">
            <a:avLst/>
          </a:prstGeom>
        </p:spPr>
      </p:pic>
      <p:sp>
        <p:nvSpPr>
          <p:cNvPr id="2" name="标题 1"/>
          <p:cNvSpPr>
            <a:spLocks noGrp="1"/>
          </p:cNvSpPr>
          <p:nvPr>
            <p:ph type="title" hasCustomPrompt="1"/>
            <p:custDataLst>
              <p:tags r:id="rId9"/>
            </p:custDataLst>
          </p:nvPr>
        </p:nvSpPr>
        <p:spPr>
          <a:xfrm>
            <a:off x="1281600" y="1249200"/>
            <a:ext cx="9626400" cy="723600"/>
          </a:xfrm>
        </p:spPr>
        <p:txBody>
          <a:bodyPr anchor="ctr">
            <a:normAutofit/>
          </a:bodyPr>
          <a:lstStyle>
            <a:lvl1pPr>
              <a:defRPr sz="3200" b="0" baseline="0">
                <a:solidFill>
                  <a:schemeClr val="tx1"/>
                </a:solidFill>
                <a:latin typeface="Arial" panose="020B0604020202020204" pitchFamily="34" charset="0"/>
                <a:ea typeface="幼圆" panose="02010509060101010101" pitchFamily="49" charset="-122"/>
              </a:defRPr>
            </a:lvl1pPr>
          </a:lstStyle>
          <a:p>
            <a:r>
              <a:rPr lang="zh-CN" altLang="en-US" dirty="0"/>
              <a:t>单击此处编辑标题</a:t>
            </a:r>
            <a:endParaRPr lang="zh-CN" altLang="en-US" dirty="0"/>
          </a:p>
        </p:txBody>
      </p:sp>
      <p:sp>
        <p:nvSpPr>
          <p:cNvPr id="7" name="内容占位符 6"/>
          <p:cNvSpPr>
            <a:spLocks noGrp="1"/>
          </p:cNvSpPr>
          <p:nvPr>
            <p:ph sz="quarter" idx="13"/>
            <p:custDataLst>
              <p:tags r:id="rId10"/>
            </p:custDataLst>
          </p:nvPr>
        </p:nvSpPr>
        <p:spPr>
          <a:xfrm>
            <a:off x="1281113" y="2163600"/>
            <a:ext cx="9626600" cy="3445200"/>
          </a:xfrm>
        </p:spPr>
        <p:txBody>
          <a:bodyPr>
            <a:normAutofit/>
          </a:bodyPr>
          <a:lstStyle>
            <a:lvl1pPr>
              <a:defRPr baseline="0">
                <a:solidFill>
                  <a:schemeClr val="tx1"/>
                </a:solidFill>
                <a:latin typeface="Arial" panose="020B0604020202020204" pitchFamily="34" charset="0"/>
                <a:ea typeface="幼圆" panose="02010509060101010101" pitchFamily="49" charset="-122"/>
              </a:defRPr>
            </a:lvl1pPr>
            <a:lvl2pPr>
              <a:defRPr baseline="0">
                <a:solidFill>
                  <a:schemeClr val="tx1"/>
                </a:solidFill>
                <a:latin typeface="Arial" panose="020B0604020202020204" pitchFamily="34" charset="0"/>
                <a:ea typeface="幼圆" panose="02010509060101010101" pitchFamily="49" charset="-122"/>
              </a:defRPr>
            </a:lvl2pPr>
            <a:lvl3pPr>
              <a:defRPr baseline="0">
                <a:solidFill>
                  <a:schemeClr val="tx1"/>
                </a:solidFill>
                <a:latin typeface="Arial" panose="020B0604020202020204" pitchFamily="34" charset="0"/>
                <a:ea typeface="幼圆" panose="02010509060101010101" pitchFamily="49" charset="-122"/>
              </a:defRPr>
            </a:lvl3pPr>
            <a:lvl4pPr>
              <a:defRPr baseline="0">
                <a:solidFill>
                  <a:schemeClr val="tx1"/>
                </a:solidFill>
                <a:latin typeface="Arial" panose="020B0604020202020204" pitchFamily="34" charset="0"/>
                <a:ea typeface="幼圆" panose="02010509060101010101" pitchFamily="49" charset="-122"/>
              </a:defRPr>
            </a:lvl4pPr>
            <a:lvl5pPr>
              <a:defRPr baseline="0">
                <a:solidFill>
                  <a:schemeClr val="tx1"/>
                </a:solidFill>
                <a:latin typeface="Arial" panose="020B0604020202020204" pitchFamily="34" charset="0"/>
                <a:ea typeface="幼圆" panose="02010509060101010101" pitchFamily="49"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3" name="日期占位符 2"/>
          <p:cNvSpPr>
            <a:spLocks noGrp="1"/>
          </p:cNvSpPr>
          <p:nvPr>
            <p:ph type="dt" sz="half" idx="10"/>
            <p:custDataLst>
              <p:tags r:id="rId11"/>
            </p:custDataLst>
          </p:nvPr>
        </p:nvSpPr>
        <p:spPr/>
        <p:txBody>
          <a:bodyPr>
            <a:normAutofit/>
          </a:bodyPr>
          <a:lstStyle>
            <a:lvl1pPr>
              <a:defRPr>
                <a:latin typeface="Arial" panose="020B0604020202020204" pitchFamily="34" charset="0"/>
                <a:ea typeface="幼圆" panose="02010509060101010101" pitchFamily="49"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2"/>
            </p:custDataLst>
          </p:nvPr>
        </p:nvSpPr>
        <p:spPr/>
        <p:txBody>
          <a:bodyPr>
            <a:normAutofit/>
          </a:bodyPr>
          <a:lstStyle>
            <a:lvl1pPr>
              <a:defRPr>
                <a:latin typeface="Arial" panose="020B0604020202020204" pitchFamily="34" charset="0"/>
                <a:ea typeface="幼圆" panose="02010509060101010101" pitchFamily="49" charset="-122"/>
              </a:defRPr>
            </a:lvl1pPr>
          </a:lstStyle>
          <a:p>
            <a:endParaRPr lang="zh-CN" altLang="en-US" dirty="0"/>
          </a:p>
        </p:txBody>
      </p:sp>
      <p:sp>
        <p:nvSpPr>
          <p:cNvPr id="5" name="灯片编号占位符 4"/>
          <p:cNvSpPr>
            <a:spLocks noGrp="1"/>
          </p:cNvSpPr>
          <p:nvPr>
            <p:ph type="sldNum" sz="quarter" idx="12"/>
            <p:custDataLst>
              <p:tags r:id="rId13"/>
            </p:custDataLst>
          </p:nvPr>
        </p:nvSpPr>
        <p:spPr/>
        <p:txBody>
          <a:bodyPr>
            <a:normAutofit/>
          </a:bodyPr>
          <a:lstStyle>
            <a:lvl1pPr>
              <a:defRPr>
                <a:latin typeface="Arial" panose="020B0604020202020204" pitchFamily="34" charset="0"/>
                <a:ea typeface="幼圆" panose="02010509060101010101" pitchFamily="49" charset="-122"/>
              </a:defRPr>
            </a:lvl1pPr>
          </a:lstStyle>
          <a:p>
            <a:fld id="{49AE70B2-8BF9-45C0-BB95-33D1B9D3A854}" type="slidenum">
              <a:rPr lang="zh-CN" altLang="en-US" smtClean="0"/>
            </a:fld>
            <a:endParaRPr lang="zh-CN" altLang="en-US" dirty="0"/>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左右">
    <p:spTree>
      <p:nvGrpSpPr>
        <p:cNvPr id="1" name=""/>
        <p:cNvGrpSpPr/>
        <p:nvPr/>
      </p:nvGrpSpPr>
      <p:grpSpPr>
        <a:xfrm>
          <a:off x="0" y="0"/>
          <a:ext cx="0" cy="0"/>
          <a:chOff x="0" y="0"/>
          <a:chExt cx="0" cy="0"/>
        </a:xfrm>
      </p:grpSpPr>
      <p:sp>
        <p:nvSpPr>
          <p:cNvPr id="10" name="矩形 9"/>
          <p:cNvSpPr/>
          <p:nvPr userDrawn="1">
            <p:custDataLst>
              <p:tags r:id="rId2"/>
            </p:custDataLst>
          </p:nvPr>
        </p:nvSpPr>
        <p:spPr>
          <a:xfrm>
            <a:off x="0" y="0"/>
            <a:ext cx="4824603" cy="6858000"/>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a:p>
        </p:txBody>
      </p:sp>
      <p:pic>
        <p:nvPicPr>
          <p:cNvPr id="8" name="图片 7"/>
          <p:cNvPicPr/>
          <p:nvPr userDrawn="1">
            <p:custDataLst>
              <p:tags r:id="rId3"/>
            </p:custDataLst>
          </p:nvPr>
        </p:nvPicPr>
        <p:blipFill>
          <a:blip r:embed="rId4" r:link="rId5" cstate="screen"/>
          <a:stretch>
            <a:fillRect/>
          </a:stretch>
        </p:blipFill>
        <p:spPr>
          <a:xfrm>
            <a:off x="11471910" y="0"/>
            <a:ext cx="720090" cy="720090"/>
          </a:xfrm>
          <a:prstGeom prst="rect">
            <a:avLst/>
          </a:prstGeom>
        </p:spPr>
      </p:pic>
      <p:sp>
        <p:nvSpPr>
          <p:cNvPr id="2" name="标题 1"/>
          <p:cNvSpPr>
            <a:spLocks noGrp="1"/>
          </p:cNvSpPr>
          <p:nvPr>
            <p:ph type="title" hasCustomPrompt="1"/>
            <p:custDataLst>
              <p:tags r:id="rId6"/>
            </p:custDataLst>
          </p:nvPr>
        </p:nvSpPr>
        <p:spPr>
          <a:xfrm>
            <a:off x="583200" y="770400"/>
            <a:ext cx="3960000" cy="882000"/>
          </a:xfrm>
        </p:spPr>
        <p:txBody>
          <a:bodyPr anchor="ctr" anchorCtr="0">
            <a:normAutofit/>
          </a:bodyPr>
          <a:lstStyle>
            <a:lvl1pPr>
              <a:defRPr sz="3600" b="0" baseline="0">
                <a:solidFill>
                  <a:schemeClr val="tx1"/>
                </a:solidFill>
                <a:latin typeface="Arial" panose="020B0604020202020204" pitchFamily="34" charset="0"/>
                <a:ea typeface="幼圆" panose="02010509060101010101" pitchFamily="49" charset="-122"/>
              </a:defRPr>
            </a:lvl1pPr>
          </a:lstStyle>
          <a:p>
            <a:r>
              <a:rPr lang="zh-CN" altLang="en-US" dirty="0"/>
              <a:t>单击编辑标题</a:t>
            </a:r>
            <a:endParaRPr lang="zh-CN" altLang="en-US" dirty="0"/>
          </a:p>
        </p:txBody>
      </p:sp>
      <p:sp>
        <p:nvSpPr>
          <p:cNvPr id="3" name="日期占位符 2"/>
          <p:cNvSpPr>
            <a:spLocks noGrp="1"/>
          </p:cNvSpPr>
          <p:nvPr>
            <p:ph type="dt" sz="half" idx="10"/>
            <p:custDataLst>
              <p:tags r:id="rId7"/>
            </p:custDataLst>
          </p:nvPr>
        </p:nvSpPr>
        <p:spPr/>
        <p:txBody>
          <a:bodyPr>
            <a:normAutofit/>
          </a:bodyPr>
          <a:lstStyle>
            <a:lvl1pPr>
              <a:defRPr>
                <a:latin typeface="Arial" panose="020B0604020202020204" pitchFamily="34" charset="0"/>
                <a:ea typeface="幼圆" panose="02010509060101010101" pitchFamily="49"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8"/>
            </p:custDataLst>
          </p:nvPr>
        </p:nvSpPr>
        <p:spPr/>
        <p:txBody>
          <a:bodyPr>
            <a:normAutofit/>
          </a:bodyPr>
          <a:lstStyle>
            <a:lvl1pPr>
              <a:defRPr>
                <a:latin typeface="Arial" panose="020B0604020202020204" pitchFamily="34" charset="0"/>
                <a:ea typeface="幼圆" panose="02010509060101010101" pitchFamily="49" charset="-122"/>
              </a:defRPr>
            </a:lvl1pPr>
          </a:lstStyle>
          <a:p>
            <a:endParaRPr lang="zh-CN" altLang="en-US" dirty="0"/>
          </a:p>
        </p:txBody>
      </p:sp>
      <p:sp>
        <p:nvSpPr>
          <p:cNvPr id="5" name="灯片编号占位符 4"/>
          <p:cNvSpPr>
            <a:spLocks noGrp="1"/>
          </p:cNvSpPr>
          <p:nvPr>
            <p:ph type="sldNum" sz="quarter" idx="12"/>
            <p:custDataLst>
              <p:tags r:id="rId9"/>
            </p:custDataLst>
          </p:nvPr>
        </p:nvSpPr>
        <p:spPr/>
        <p:txBody>
          <a:bodyPr>
            <a:normAutofit/>
          </a:bodyPr>
          <a:lstStyle>
            <a:lvl1pPr>
              <a:defRPr>
                <a:latin typeface="Arial" panose="020B0604020202020204" pitchFamily="34" charset="0"/>
                <a:ea typeface="幼圆" panose="02010509060101010101" pitchFamily="49" charset="-122"/>
              </a:defRPr>
            </a:lvl1p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10"/>
            </p:custDataLst>
          </p:nvPr>
        </p:nvSpPr>
        <p:spPr>
          <a:xfrm>
            <a:off x="586800" y="1764000"/>
            <a:ext cx="3956400" cy="4093200"/>
          </a:xfrm>
        </p:spPr>
        <p:txBody>
          <a:bodyPr>
            <a:normAutofit/>
          </a:bodyPr>
          <a:lstStyle>
            <a:lvl1pPr>
              <a:defRPr baseline="0">
                <a:solidFill>
                  <a:schemeClr val="tx1"/>
                </a:solidFill>
                <a:latin typeface="Arial" panose="020B0604020202020204" pitchFamily="34" charset="0"/>
                <a:ea typeface="幼圆" panose="02010509060101010101" pitchFamily="49" charset="-122"/>
              </a:defRPr>
            </a:lvl1pPr>
            <a:lvl2pPr>
              <a:defRPr baseline="0">
                <a:solidFill>
                  <a:schemeClr val="tx1"/>
                </a:solidFill>
                <a:latin typeface="Arial" panose="020B0604020202020204" pitchFamily="34" charset="0"/>
                <a:ea typeface="幼圆" panose="02010509060101010101" pitchFamily="49" charset="-122"/>
              </a:defRPr>
            </a:lvl2pPr>
            <a:lvl3pPr>
              <a:defRPr baseline="0">
                <a:solidFill>
                  <a:schemeClr val="tx1"/>
                </a:solidFill>
                <a:latin typeface="Arial" panose="020B0604020202020204" pitchFamily="34" charset="0"/>
                <a:ea typeface="幼圆" panose="02010509060101010101" pitchFamily="49" charset="-122"/>
              </a:defRPr>
            </a:lvl3pPr>
            <a:lvl4pPr>
              <a:defRPr baseline="0">
                <a:solidFill>
                  <a:schemeClr val="tx1"/>
                </a:solidFill>
                <a:latin typeface="Arial" panose="020B0604020202020204" pitchFamily="34" charset="0"/>
                <a:ea typeface="幼圆" panose="02010509060101010101" pitchFamily="49" charset="-122"/>
              </a:defRPr>
            </a:lvl4pPr>
            <a:lvl5pPr>
              <a:defRPr baseline="0">
                <a:solidFill>
                  <a:schemeClr val="tx1"/>
                </a:solidFill>
                <a:latin typeface="Arial" panose="020B0604020202020204" pitchFamily="34" charset="0"/>
                <a:ea typeface="幼圆" panose="02010509060101010101" pitchFamily="49"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内容占位符 8"/>
          <p:cNvSpPr>
            <a:spLocks noGrp="1"/>
          </p:cNvSpPr>
          <p:nvPr>
            <p:ph sz="quarter" idx="14"/>
            <p:custDataLst>
              <p:tags r:id="rId11"/>
            </p:custDataLst>
          </p:nvPr>
        </p:nvSpPr>
        <p:spPr>
          <a:xfrm>
            <a:off x="5101200" y="769938"/>
            <a:ext cx="6480000" cy="5087937"/>
          </a:xfrm>
        </p:spPr>
        <p:txBody>
          <a:bodyPr>
            <a:normAutofit/>
          </a:bodyPr>
          <a:lstStyle>
            <a:lvl1pPr>
              <a:defRPr baseline="0">
                <a:solidFill>
                  <a:schemeClr val="tx1"/>
                </a:solidFill>
                <a:latin typeface="Arial" panose="020B0604020202020204" pitchFamily="34" charset="0"/>
                <a:ea typeface="幼圆" panose="02010509060101010101" pitchFamily="49" charset="-122"/>
              </a:defRPr>
            </a:lvl1pPr>
            <a:lvl2pPr>
              <a:defRPr baseline="0">
                <a:solidFill>
                  <a:schemeClr val="tx1"/>
                </a:solidFill>
                <a:latin typeface="Arial" panose="020B0604020202020204" pitchFamily="34" charset="0"/>
                <a:ea typeface="幼圆" panose="02010509060101010101" pitchFamily="49" charset="-122"/>
              </a:defRPr>
            </a:lvl2pPr>
            <a:lvl3pPr>
              <a:defRPr baseline="0">
                <a:solidFill>
                  <a:schemeClr val="tx1"/>
                </a:solidFill>
                <a:latin typeface="Arial" panose="020B0604020202020204" pitchFamily="34" charset="0"/>
                <a:ea typeface="幼圆" panose="02010509060101010101" pitchFamily="49" charset="-122"/>
              </a:defRPr>
            </a:lvl3pPr>
            <a:lvl4pPr>
              <a:defRPr baseline="0">
                <a:solidFill>
                  <a:schemeClr val="tx1"/>
                </a:solidFill>
                <a:latin typeface="Arial" panose="020B0604020202020204" pitchFamily="34" charset="0"/>
                <a:ea typeface="幼圆" panose="02010509060101010101" pitchFamily="49" charset="-122"/>
              </a:defRPr>
            </a:lvl4pPr>
            <a:lvl5pPr>
              <a:defRPr baseline="0">
                <a:solidFill>
                  <a:schemeClr val="tx1"/>
                </a:solidFill>
                <a:latin typeface="Arial" panose="020B0604020202020204" pitchFamily="34" charset="0"/>
                <a:ea typeface="幼圆" panose="02010509060101010101" pitchFamily="49"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上下">
    <p:spTree>
      <p:nvGrpSpPr>
        <p:cNvPr id="1" name=""/>
        <p:cNvGrpSpPr/>
        <p:nvPr/>
      </p:nvGrpSpPr>
      <p:grpSpPr>
        <a:xfrm>
          <a:off x="0" y="0"/>
          <a:ext cx="0" cy="0"/>
          <a:chOff x="0" y="0"/>
          <a:chExt cx="0" cy="0"/>
        </a:xfrm>
      </p:grpSpPr>
      <p:sp>
        <p:nvSpPr>
          <p:cNvPr id="11" name="矩形 10"/>
          <p:cNvSpPr/>
          <p:nvPr userDrawn="1">
            <p:custDataLst>
              <p:tags r:id="rId2"/>
            </p:custDataLst>
          </p:nvPr>
        </p:nvSpPr>
        <p:spPr>
          <a:xfrm>
            <a:off x="0" y="0"/>
            <a:ext cx="12192000" cy="2664333"/>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a:p>
        </p:txBody>
      </p:sp>
      <p:pic>
        <p:nvPicPr>
          <p:cNvPr id="10" name="图片 9"/>
          <p:cNvPicPr/>
          <p:nvPr userDrawn="1">
            <p:custDataLst>
              <p:tags r:id="rId3"/>
            </p:custDataLst>
          </p:nvPr>
        </p:nvPicPr>
        <p:blipFill>
          <a:blip r:embed="rId4" r:link="rId5" cstate="screen"/>
          <a:stretch>
            <a:fillRect/>
          </a:stretch>
        </p:blipFill>
        <p:spPr>
          <a:xfrm>
            <a:off x="0" y="0"/>
            <a:ext cx="720090" cy="720090"/>
          </a:xfrm>
          <a:prstGeom prst="rect">
            <a:avLst/>
          </a:prstGeom>
        </p:spPr>
      </p:pic>
      <p:pic>
        <p:nvPicPr>
          <p:cNvPr id="8" name="图片 7"/>
          <p:cNvPicPr/>
          <p:nvPr userDrawn="1">
            <p:custDataLst>
              <p:tags r:id="rId6"/>
            </p:custDataLst>
          </p:nvPr>
        </p:nvPicPr>
        <p:blipFill>
          <a:blip r:embed="rId7" r:link="rId8" cstate="screen"/>
          <a:stretch>
            <a:fillRect/>
          </a:stretch>
        </p:blipFill>
        <p:spPr>
          <a:xfrm>
            <a:off x="11471910" y="0"/>
            <a:ext cx="720090" cy="720090"/>
          </a:xfrm>
          <a:prstGeom prst="rect">
            <a:avLst/>
          </a:prstGeom>
        </p:spPr>
      </p:pic>
      <p:sp>
        <p:nvSpPr>
          <p:cNvPr id="2" name="标题 1"/>
          <p:cNvSpPr>
            <a:spLocks noGrp="1"/>
          </p:cNvSpPr>
          <p:nvPr>
            <p:ph type="title"/>
            <p:custDataLst>
              <p:tags r:id="rId9"/>
            </p:custDataLst>
          </p:nvPr>
        </p:nvSpPr>
        <p:spPr>
          <a:xfrm>
            <a:off x="612000" y="781200"/>
            <a:ext cx="10976400" cy="626400"/>
          </a:xfrm>
        </p:spPr>
        <p:txBody>
          <a:bodyPr anchor="ctr">
            <a:normAutofit/>
          </a:bodyPr>
          <a:lstStyle>
            <a:lvl1pPr algn="ctr">
              <a:defRPr sz="3600" b="0" baseline="0">
                <a:solidFill>
                  <a:schemeClr val="tx1"/>
                </a:solidFill>
                <a:latin typeface="Arial" panose="020B0604020202020204" pitchFamily="34" charset="0"/>
                <a:ea typeface="幼圆" panose="02010509060101010101" pitchFamily="49" charset="-122"/>
              </a:defRPr>
            </a:lvl1pPr>
          </a:lstStyle>
          <a:p>
            <a:r>
              <a:rPr lang="zh-CN" altLang="en-US"/>
              <a:t>单击此处编辑母版标题样式</a:t>
            </a:r>
            <a:endParaRPr lang="zh-CN" altLang="en-US"/>
          </a:p>
        </p:txBody>
      </p:sp>
      <p:sp>
        <p:nvSpPr>
          <p:cNvPr id="3" name="日期占位符 2"/>
          <p:cNvSpPr>
            <a:spLocks noGrp="1"/>
          </p:cNvSpPr>
          <p:nvPr>
            <p:ph type="dt" sz="half" idx="10"/>
            <p:custDataLst>
              <p:tags r:id="rId10"/>
            </p:custDataLst>
          </p:nvPr>
        </p:nvSpPr>
        <p:spPr/>
        <p:txBody>
          <a:bodyPr>
            <a:normAutofit/>
          </a:bodyPr>
          <a:lstStyle>
            <a:lvl1pPr>
              <a:defRPr>
                <a:latin typeface="Arial" panose="020B0604020202020204" pitchFamily="34" charset="0"/>
                <a:ea typeface="幼圆" panose="02010509060101010101" pitchFamily="49"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1"/>
            </p:custDataLst>
          </p:nvPr>
        </p:nvSpPr>
        <p:spPr/>
        <p:txBody>
          <a:bodyPr>
            <a:normAutofit/>
          </a:bodyPr>
          <a:lstStyle>
            <a:lvl1pPr>
              <a:defRPr>
                <a:latin typeface="Arial" panose="020B0604020202020204" pitchFamily="34" charset="0"/>
                <a:ea typeface="幼圆" panose="02010509060101010101" pitchFamily="49" charset="-122"/>
              </a:defRPr>
            </a:lvl1pPr>
          </a:lstStyle>
          <a:p>
            <a:endParaRPr lang="zh-CN" altLang="en-US" dirty="0"/>
          </a:p>
        </p:txBody>
      </p:sp>
      <p:sp>
        <p:nvSpPr>
          <p:cNvPr id="5" name="灯片编号占位符 4"/>
          <p:cNvSpPr>
            <a:spLocks noGrp="1"/>
          </p:cNvSpPr>
          <p:nvPr>
            <p:ph type="sldNum" sz="quarter" idx="12"/>
            <p:custDataLst>
              <p:tags r:id="rId12"/>
            </p:custDataLst>
          </p:nvPr>
        </p:nvSpPr>
        <p:spPr/>
        <p:txBody>
          <a:bodyPr>
            <a:normAutofit/>
          </a:bodyPr>
          <a:lstStyle>
            <a:lvl1pPr>
              <a:defRPr>
                <a:latin typeface="Arial" panose="020B0604020202020204" pitchFamily="34" charset="0"/>
                <a:ea typeface="幼圆" panose="02010509060101010101" pitchFamily="49" charset="-122"/>
              </a:defRPr>
            </a:lvl1p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13"/>
            </p:custDataLst>
          </p:nvPr>
        </p:nvSpPr>
        <p:spPr>
          <a:xfrm>
            <a:off x="612000" y="1659600"/>
            <a:ext cx="10975975" cy="828000"/>
          </a:xfrm>
        </p:spPr>
        <p:txBody>
          <a:bodyPr>
            <a:normAutofit/>
          </a:bodyPr>
          <a:lstStyle>
            <a:lvl1pPr algn="ctr">
              <a:defRPr baseline="0">
                <a:solidFill>
                  <a:schemeClr val="tx1"/>
                </a:solidFill>
                <a:latin typeface="Arial" panose="020B0604020202020204" pitchFamily="34" charset="0"/>
                <a:ea typeface="幼圆" panose="02010509060101010101" pitchFamily="49" charset="-122"/>
              </a:defRPr>
            </a:lvl1pPr>
          </a:lstStyle>
          <a:p>
            <a:pPr lvl="0"/>
            <a:r>
              <a:rPr lang="zh-CN" altLang="en-US" dirty="0"/>
              <a:t>单击此处编辑母版文本样式</a:t>
            </a:r>
            <a:endParaRPr lang="zh-CN" altLang="en-US" dirty="0"/>
          </a:p>
        </p:txBody>
      </p:sp>
      <p:sp>
        <p:nvSpPr>
          <p:cNvPr id="9" name="内容占位符 8"/>
          <p:cNvSpPr>
            <a:spLocks noGrp="1"/>
          </p:cNvSpPr>
          <p:nvPr>
            <p:ph sz="quarter" idx="14"/>
            <p:custDataLst>
              <p:tags r:id="rId14"/>
            </p:custDataLst>
          </p:nvPr>
        </p:nvSpPr>
        <p:spPr>
          <a:xfrm>
            <a:off x="612775" y="2808000"/>
            <a:ext cx="10965600" cy="3430800"/>
          </a:xfrm>
        </p:spPr>
        <p:txBody>
          <a:bodyPr>
            <a:normAutofit/>
          </a:bodyPr>
          <a:lstStyle>
            <a:lvl1pPr>
              <a:defRPr baseline="0">
                <a:solidFill>
                  <a:schemeClr val="tx1"/>
                </a:solidFill>
                <a:latin typeface="Arial" panose="020B0604020202020204" pitchFamily="34" charset="0"/>
                <a:ea typeface="幼圆" panose="02010509060101010101" pitchFamily="49" charset="-122"/>
              </a:defRPr>
            </a:lvl1pPr>
            <a:lvl2pPr>
              <a:defRPr baseline="0">
                <a:solidFill>
                  <a:schemeClr val="tx1"/>
                </a:solidFill>
                <a:latin typeface="Arial" panose="020B0604020202020204" pitchFamily="34" charset="0"/>
                <a:ea typeface="幼圆" panose="02010509060101010101" pitchFamily="49" charset="-122"/>
              </a:defRPr>
            </a:lvl2pPr>
            <a:lvl3pPr>
              <a:defRPr baseline="0">
                <a:solidFill>
                  <a:schemeClr val="tx1"/>
                </a:solidFill>
                <a:latin typeface="Arial" panose="020B0604020202020204" pitchFamily="34" charset="0"/>
                <a:ea typeface="幼圆" panose="02010509060101010101" pitchFamily="49" charset="-122"/>
              </a:defRPr>
            </a:lvl3pPr>
            <a:lvl4pPr>
              <a:defRPr baseline="0">
                <a:solidFill>
                  <a:schemeClr val="tx1"/>
                </a:solidFill>
                <a:latin typeface="Arial" panose="020B0604020202020204" pitchFamily="34" charset="0"/>
                <a:ea typeface="幼圆" panose="02010509060101010101" pitchFamily="49" charset="-122"/>
              </a:defRPr>
            </a:lvl4pPr>
            <a:lvl5pPr>
              <a:defRPr baseline="0">
                <a:solidFill>
                  <a:schemeClr val="tx1"/>
                </a:solidFill>
                <a:latin typeface="Arial" panose="020B0604020202020204" pitchFamily="34" charset="0"/>
                <a:ea typeface="幼圆" panose="02010509060101010101" pitchFamily="49"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下上">
    <p:spTree>
      <p:nvGrpSpPr>
        <p:cNvPr id="1" name=""/>
        <p:cNvGrpSpPr/>
        <p:nvPr/>
      </p:nvGrpSpPr>
      <p:grpSpPr>
        <a:xfrm>
          <a:off x="0" y="0"/>
          <a:ext cx="0" cy="0"/>
          <a:chOff x="0" y="0"/>
          <a:chExt cx="0" cy="0"/>
        </a:xfrm>
      </p:grpSpPr>
      <p:sp>
        <p:nvSpPr>
          <p:cNvPr id="11" name="矩形 10"/>
          <p:cNvSpPr/>
          <p:nvPr userDrawn="1">
            <p:custDataLst>
              <p:tags r:id="rId2"/>
            </p:custDataLst>
          </p:nvPr>
        </p:nvSpPr>
        <p:spPr>
          <a:xfrm>
            <a:off x="0" y="5028971"/>
            <a:ext cx="12192000" cy="1829029"/>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a:p>
        </p:txBody>
      </p:sp>
      <p:pic>
        <p:nvPicPr>
          <p:cNvPr id="10" name="图片 9"/>
          <p:cNvPicPr/>
          <p:nvPr userDrawn="1">
            <p:custDataLst>
              <p:tags r:id="rId3"/>
            </p:custDataLst>
          </p:nvPr>
        </p:nvPicPr>
        <p:blipFill>
          <a:blip r:embed="rId4" r:link="rId5" cstate="screen"/>
          <a:stretch>
            <a:fillRect/>
          </a:stretch>
        </p:blipFill>
        <p:spPr>
          <a:xfrm>
            <a:off x="0" y="0"/>
            <a:ext cx="720090" cy="720090"/>
          </a:xfrm>
          <a:prstGeom prst="rect">
            <a:avLst/>
          </a:prstGeom>
        </p:spPr>
      </p:pic>
      <p:pic>
        <p:nvPicPr>
          <p:cNvPr id="8" name="图片 7"/>
          <p:cNvPicPr/>
          <p:nvPr userDrawn="1">
            <p:custDataLst>
              <p:tags r:id="rId6"/>
            </p:custDataLst>
          </p:nvPr>
        </p:nvPicPr>
        <p:blipFill>
          <a:blip r:embed="rId7" r:link="rId8" cstate="screen"/>
          <a:stretch>
            <a:fillRect/>
          </a:stretch>
        </p:blipFill>
        <p:spPr>
          <a:xfrm>
            <a:off x="11471910" y="0"/>
            <a:ext cx="720090" cy="720090"/>
          </a:xfrm>
          <a:prstGeom prst="rect">
            <a:avLst/>
          </a:prstGeom>
        </p:spPr>
      </p:pic>
      <p:sp>
        <p:nvSpPr>
          <p:cNvPr id="2" name="标题 1"/>
          <p:cNvSpPr>
            <a:spLocks noGrp="1"/>
          </p:cNvSpPr>
          <p:nvPr>
            <p:ph type="title"/>
            <p:custDataLst>
              <p:tags r:id="rId9"/>
            </p:custDataLst>
          </p:nvPr>
        </p:nvSpPr>
        <p:spPr>
          <a:xfrm>
            <a:off x="604800" y="669600"/>
            <a:ext cx="10976400" cy="565200"/>
          </a:xfrm>
        </p:spPr>
        <p:txBody>
          <a:bodyPr anchor="ctr" anchorCtr="0">
            <a:normAutofit/>
          </a:bodyPr>
          <a:lstStyle>
            <a:lvl1pPr algn="ctr">
              <a:defRPr sz="3200" b="0" baseline="0">
                <a:solidFill>
                  <a:schemeClr val="tx1"/>
                </a:solidFill>
                <a:latin typeface="Arial" panose="020B0604020202020204" pitchFamily="34" charset="0"/>
                <a:ea typeface="幼圆" panose="02010509060101010101" pitchFamily="49"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10"/>
            </p:custDataLst>
          </p:nvPr>
        </p:nvSpPr>
        <p:spPr/>
        <p:txBody>
          <a:bodyPr>
            <a:normAutofit/>
          </a:bodyPr>
          <a:lstStyle>
            <a:lvl1pPr>
              <a:defRPr>
                <a:latin typeface="Arial" panose="020B0604020202020204" pitchFamily="34" charset="0"/>
                <a:ea typeface="幼圆" panose="02010509060101010101" pitchFamily="49"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1"/>
            </p:custDataLst>
          </p:nvPr>
        </p:nvSpPr>
        <p:spPr/>
        <p:txBody>
          <a:bodyPr>
            <a:normAutofit/>
          </a:bodyPr>
          <a:lstStyle>
            <a:lvl1pPr>
              <a:defRPr>
                <a:latin typeface="Arial" panose="020B0604020202020204" pitchFamily="34" charset="0"/>
                <a:ea typeface="幼圆" panose="02010509060101010101" pitchFamily="49" charset="-122"/>
              </a:defRPr>
            </a:lvl1pPr>
          </a:lstStyle>
          <a:p>
            <a:endParaRPr lang="zh-CN" altLang="en-US" dirty="0"/>
          </a:p>
        </p:txBody>
      </p:sp>
      <p:sp>
        <p:nvSpPr>
          <p:cNvPr id="5" name="灯片编号占位符 4"/>
          <p:cNvSpPr>
            <a:spLocks noGrp="1"/>
          </p:cNvSpPr>
          <p:nvPr>
            <p:ph type="sldNum" sz="quarter" idx="12"/>
            <p:custDataLst>
              <p:tags r:id="rId12"/>
            </p:custDataLst>
          </p:nvPr>
        </p:nvSpPr>
        <p:spPr/>
        <p:txBody>
          <a:bodyPr>
            <a:normAutofit/>
          </a:bodyPr>
          <a:lstStyle>
            <a:lvl1pPr>
              <a:defRPr>
                <a:latin typeface="Arial" panose="020B0604020202020204" pitchFamily="34" charset="0"/>
                <a:ea typeface="幼圆" panose="02010509060101010101" pitchFamily="49" charset="-122"/>
              </a:defRPr>
            </a:lvl1pPr>
          </a:lstStyle>
          <a:p>
            <a:fld id="{49AE70B2-8BF9-45C0-BB95-33D1B9D3A854}" type="slidenum">
              <a:rPr lang="zh-CN" altLang="en-US" smtClean="0"/>
            </a:fld>
            <a:endParaRPr lang="zh-CN" altLang="en-US" dirty="0"/>
          </a:p>
        </p:txBody>
      </p:sp>
      <p:sp>
        <p:nvSpPr>
          <p:cNvPr id="7" name="内容占位符 6"/>
          <p:cNvSpPr>
            <a:spLocks noGrp="1"/>
          </p:cNvSpPr>
          <p:nvPr>
            <p:ph sz="quarter" idx="13"/>
            <p:custDataLst>
              <p:tags r:id="rId13"/>
            </p:custDataLst>
          </p:nvPr>
        </p:nvSpPr>
        <p:spPr>
          <a:xfrm>
            <a:off x="604837" y="1681200"/>
            <a:ext cx="10990800" cy="3211200"/>
          </a:xfrm>
        </p:spPr>
        <p:txBody>
          <a:bodyPr>
            <a:normAutofit/>
          </a:bodyPr>
          <a:lstStyle>
            <a:lvl1pPr>
              <a:defRPr baseline="0">
                <a:solidFill>
                  <a:schemeClr val="tx1"/>
                </a:solidFill>
                <a:latin typeface="Arial" panose="020B0604020202020204" pitchFamily="34" charset="0"/>
                <a:ea typeface="幼圆" panose="02010509060101010101" pitchFamily="49" charset="-122"/>
              </a:defRPr>
            </a:lvl1pPr>
            <a:lvl2pPr>
              <a:defRPr baseline="0">
                <a:solidFill>
                  <a:schemeClr val="tx1"/>
                </a:solidFill>
                <a:latin typeface="Arial" panose="020B0604020202020204" pitchFamily="34" charset="0"/>
                <a:ea typeface="幼圆" panose="02010509060101010101" pitchFamily="49" charset="-122"/>
              </a:defRPr>
            </a:lvl2pPr>
            <a:lvl3pPr>
              <a:defRPr baseline="0">
                <a:solidFill>
                  <a:schemeClr val="tx1"/>
                </a:solidFill>
                <a:latin typeface="Arial" panose="020B0604020202020204" pitchFamily="34" charset="0"/>
                <a:ea typeface="幼圆" panose="02010509060101010101" pitchFamily="49" charset="-122"/>
              </a:defRPr>
            </a:lvl3pPr>
            <a:lvl4pPr>
              <a:defRPr baseline="0">
                <a:solidFill>
                  <a:schemeClr val="tx1"/>
                </a:solidFill>
                <a:latin typeface="Arial" panose="020B0604020202020204" pitchFamily="34" charset="0"/>
                <a:ea typeface="幼圆" panose="02010509060101010101" pitchFamily="49" charset="-122"/>
              </a:defRPr>
            </a:lvl4pPr>
            <a:lvl5pPr>
              <a:defRPr baseline="0">
                <a:solidFill>
                  <a:schemeClr val="tx1"/>
                </a:solidFill>
                <a:latin typeface="Arial" panose="020B0604020202020204" pitchFamily="34" charset="0"/>
                <a:ea typeface="幼圆" panose="02010509060101010101" pitchFamily="49"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文本占位符 8"/>
          <p:cNvSpPr>
            <a:spLocks noGrp="1"/>
          </p:cNvSpPr>
          <p:nvPr>
            <p:ph type="body" sz="quarter" idx="14"/>
            <p:custDataLst>
              <p:tags r:id="rId14"/>
            </p:custDataLst>
          </p:nvPr>
        </p:nvSpPr>
        <p:spPr>
          <a:xfrm>
            <a:off x="594000" y="5180400"/>
            <a:ext cx="11001600" cy="1011600"/>
          </a:xfrm>
        </p:spPr>
        <p:txBody>
          <a:bodyPr>
            <a:normAutofit/>
          </a:bodyPr>
          <a:lstStyle>
            <a:lvl1pPr>
              <a:defRPr baseline="0">
                <a:solidFill>
                  <a:schemeClr val="tx1"/>
                </a:solidFill>
                <a:latin typeface="Arial" panose="020B0604020202020204" pitchFamily="34" charset="0"/>
                <a:ea typeface="幼圆" panose="02010509060101010101" pitchFamily="49"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导航">
    <p:spTree>
      <p:nvGrpSpPr>
        <p:cNvPr id="1" name=""/>
        <p:cNvGrpSpPr/>
        <p:nvPr/>
      </p:nvGrpSpPr>
      <p:grpSpPr>
        <a:xfrm>
          <a:off x="0" y="0"/>
          <a:ext cx="0" cy="0"/>
          <a:chOff x="0" y="0"/>
          <a:chExt cx="0" cy="0"/>
        </a:xfrm>
      </p:grpSpPr>
      <p:sp>
        <p:nvSpPr>
          <p:cNvPr id="14" name="矩形 13"/>
          <p:cNvSpPr/>
          <p:nvPr userDrawn="1">
            <p:custDataLst>
              <p:tags r:id="rId2"/>
            </p:custDataLst>
          </p:nvPr>
        </p:nvSpPr>
        <p:spPr>
          <a:xfrm>
            <a:off x="0" y="0"/>
            <a:ext cx="12192000" cy="914400"/>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a:p>
        </p:txBody>
      </p:sp>
      <p:pic>
        <p:nvPicPr>
          <p:cNvPr id="12" name="图片 11"/>
          <p:cNvPicPr/>
          <p:nvPr userDrawn="1">
            <p:custDataLst>
              <p:tags r:id="rId3"/>
            </p:custDataLst>
          </p:nvPr>
        </p:nvPicPr>
        <p:blipFill>
          <a:blip r:embed="rId4" r:link="rId5" cstate="screen"/>
          <a:stretch>
            <a:fillRect/>
          </a:stretch>
        </p:blipFill>
        <p:spPr>
          <a:xfrm>
            <a:off x="11471910" y="6137910"/>
            <a:ext cx="720090" cy="720090"/>
          </a:xfrm>
          <a:prstGeom prst="rect">
            <a:avLst/>
          </a:prstGeom>
        </p:spPr>
      </p:pic>
      <p:pic>
        <p:nvPicPr>
          <p:cNvPr id="10" name="图片 9"/>
          <p:cNvPicPr/>
          <p:nvPr userDrawn="1">
            <p:custDataLst>
              <p:tags r:id="rId6"/>
            </p:custDataLst>
          </p:nvPr>
        </p:nvPicPr>
        <p:blipFill>
          <a:blip r:embed="rId7" r:link="rId8" cstate="screen"/>
          <a:stretch>
            <a:fillRect/>
          </a:stretch>
        </p:blipFill>
        <p:spPr>
          <a:xfrm>
            <a:off x="0" y="6137910"/>
            <a:ext cx="720090" cy="720090"/>
          </a:xfrm>
          <a:prstGeom prst="rect">
            <a:avLst/>
          </a:prstGeom>
        </p:spPr>
      </p:pic>
      <p:sp>
        <p:nvSpPr>
          <p:cNvPr id="2" name="标题 1"/>
          <p:cNvSpPr>
            <a:spLocks noGrp="1"/>
          </p:cNvSpPr>
          <p:nvPr>
            <p:ph type="title"/>
            <p:custDataLst>
              <p:tags r:id="rId9"/>
            </p:custDataLst>
          </p:nvPr>
        </p:nvSpPr>
        <p:spPr>
          <a:xfrm>
            <a:off x="579600" y="237600"/>
            <a:ext cx="11037600" cy="441964"/>
          </a:xfrm>
        </p:spPr>
        <p:txBody>
          <a:bodyPr>
            <a:normAutofit/>
          </a:bodyPr>
          <a:lstStyle>
            <a:lvl1pPr>
              <a:defRPr b="0" baseline="0">
                <a:solidFill>
                  <a:schemeClr val="tx1"/>
                </a:solidFill>
                <a:latin typeface="Arial" panose="020B0604020202020204" pitchFamily="34" charset="0"/>
                <a:ea typeface="幼圆" panose="02010509060101010101" pitchFamily="49"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10"/>
            </p:custDataLst>
          </p:nvPr>
        </p:nvSpPr>
        <p:spPr/>
        <p:txBody>
          <a:bodyPr>
            <a:normAutofit/>
          </a:bodyPr>
          <a:lstStyle>
            <a:lvl1pPr>
              <a:defRPr>
                <a:latin typeface="Arial" panose="020B0604020202020204" pitchFamily="34" charset="0"/>
                <a:ea typeface="幼圆" panose="02010509060101010101" pitchFamily="49"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1"/>
            </p:custDataLst>
          </p:nvPr>
        </p:nvSpPr>
        <p:spPr/>
        <p:txBody>
          <a:bodyPr>
            <a:normAutofit/>
          </a:bodyPr>
          <a:lstStyle>
            <a:lvl1pPr>
              <a:defRPr>
                <a:latin typeface="Arial" panose="020B0604020202020204" pitchFamily="34" charset="0"/>
                <a:ea typeface="幼圆" panose="02010509060101010101" pitchFamily="49" charset="-122"/>
              </a:defRPr>
            </a:lvl1pPr>
          </a:lstStyle>
          <a:p>
            <a:endParaRPr lang="zh-CN" altLang="en-US" dirty="0"/>
          </a:p>
        </p:txBody>
      </p:sp>
      <p:sp>
        <p:nvSpPr>
          <p:cNvPr id="5" name="灯片编号占位符 4"/>
          <p:cNvSpPr>
            <a:spLocks noGrp="1"/>
          </p:cNvSpPr>
          <p:nvPr>
            <p:ph type="sldNum" sz="quarter" idx="12"/>
            <p:custDataLst>
              <p:tags r:id="rId12"/>
            </p:custDataLst>
          </p:nvPr>
        </p:nvSpPr>
        <p:spPr/>
        <p:txBody>
          <a:bodyPr>
            <a:normAutofit/>
          </a:bodyPr>
          <a:lstStyle>
            <a:lvl1pPr>
              <a:defRPr>
                <a:latin typeface="Arial" panose="020B0604020202020204" pitchFamily="34" charset="0"/>
                <a:ea typeface="幼圆" panose="02010509060101010101" pitchFamily="49" charset="-122"/>
              </a:defRPr>
            </a:lvl1pPr>
          </a:lstStyle>
          <a:p>
            <a:fld id="{49AE70B2-8BF9-45C0-BB95-33D1B9D3A854}" type="slidenum">
              <a:rPr lang="zh-CN" altLang="en-US" smtClean="0"/>
            </a:fld>
            <a:endParaRPr lang="zh-CN" altLang="en-US" dirty="0"/>
          </a:p>
        </p:txBody>
      </p:sp>
      <p:sp>
        <p:nvSpPr>
          <p:cNvPr id="7" name="内容占位符 6"/>
          <p:cNvSpPr>
            <a:spLocks noGrp="1"/>
          </p:cNvSpPr>
          <p:nvPr>
            <p:ph sz="quarter" idx="13"/>
            <p:custDataLst>
              <p:tags r:id="rId13"/>
            </p:custDataLst>
          </p:nvPr>
        </p:nvSpPr>
        <p:spPr>
          <a:xfrm>
            <a:off x="579600" y="1663200"/>
            <a:ext cx="5342400" cy="2894400"/>
          </a:xfrm>
        </p:spPr>
        <p:txBody>
          <a:bodyPr>
            <a:normAutofit/>
          </a:bodyPr>
          <a:lstStyle>
            <a:lvl1pPr>
              <a:defRPr baseline="0">
                <a:solidFill>
                  <a:schemeClr val="tx1"/>
                </a:solidFill>
                <a:latin typeface="Arial" panose="020B0604020202020204" pitchFamily="34" charset="0"/>
                <a:ea typeface="幼圆" panose="02010509060101010101" pitchFamily="49" charset="-122"/>
              </a:defRPr>
            </a:lvl1pPr>
            <a:lvl2pPr>
              <a:defRPr baseline="0">
                <a:solidFill>
                  <a:schemeClr val="tx1"/>
                </a:solidFill>
                <a:latin typeface="Arial" panose="020B0604020202020204" pitchFamily="34" charset="0"/>
                <a:ea typeface="幼圆" panose="02010509060101010101" pitchFamily="49" charset="-122"/>
              </a:defRPr>
            </a:lvl2pPr>
            <a:lvl3pPr>
              <a:defRPr baseline="0">
                <a:solidFill>
                  <a:schemeClr val="tx1"/>
                </a:solidFill>
                <a:latin typeface="Arial" panose="020B0604020202020204" pitchFamily="34" charset="0"/>
                <a:ea typeface="幼圆" panose="02010509060101010101" pitchFamily="49" charset="-122"/>
              </a:defRPr>
            </a:lvl3pPr>
            <a:lvl4pPr>
              <a:defRPr baseline="0">
                <a:solidFill>
                  <a:schemeClr val="tx1"/>
                </a:solidFill>
                <a:latin typeface="Arial" panose="020B0604020202020204" pitchFamily="34" charset="0"/>
                <a:ea typeface="幼圆" panose="02010509060101010101" pitchFamily="49" charset="-122"/>
              </a:defRPr>
            </a:lvl4pPr>
            <a:lvl5pPr>
              <a:defRPr baseline="0">
                <a:solidFill>
                  <a:schemeClr val="tx1"/>
                </a:solidFill>
                <a:latin typeface="Arial" panose="020B0604020202020204" pitchFamily="34" charset="0"/>
                <a:ea typeface="幼圆" panose="02010509060101010101" pitchFamily="49"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内容占位符 8"/>
          <p:cNvSpPr>
            <a:spLocks noGrp="1"/>
          </p:cNvSpPr>
          <p:nvPr>
            <p:ph sz="quarter" idx="14"/>
            <p:custDataLst>
              <p:tags r:id="rId14"/>
            </p:custDataLst>
          </p:nvPr>
        </p:nvSpPr>
        <p:spPr>
          <a:xfrm>
            <a:off x="6242400" y="1663200"/>
            <a:ext cx="5367600" cy="2894400"/>
          </a:xfrm>
        </p:spPr>
        <p:txBody>
          <a:bodyPr>
            <a:normAutofit/>
          </a:bodyPr>
          <a:lstStyle>
            <a:lvl1pPr>
              <a:defRPr baseline="0">
                <a:solidFill>
                  <a:schemeClr val="tx1"/>
                </a:solidFill>
                <a:latin typeface="Arial" panose="020B0604020202020204" pitchFamily="34" charset="0"/>
                <a:ea typeface="幼圆" panose="02010509060101010101" pitchFamily="49" charset="-122"/>
              </a:defRPr>
            </a:lvl1pPr>
            <a:lvl2pPr>
              <a:defRPr baseline="0">
                <a:solidFill>
                  <a:schemeClr val="tx1"/>
                </a:solidFill>
                <a:latin typeface="Arial" panose="020B0604020202020204" pitchFamily="34" charset="0"/>
                <a:ea typeface="幼圆" panose="02010509060101010101" pitchFamily="49" charset="-122"/>
              </a:defRPr>
            </a:lvl2pPr>
            <a:lvl3pPr>
              <a:defRPr baseline="0">
                <a:solidFill>
                  <a:schemeClr val="tx1"/>
                </a:solidFill>
                <a:latin typeface="Arial" panose="020B0604020202020204" pitchFamily="34" charset="0"/>
                <a:ea typeface="幼圆" panose="02010509060101010101" pitchFamily="49" charset="-122"/>
              </a:defRPr>
            </a:lvl3pPr>
            <a:lvl4pPr>
              <a:defRPr baseline="0">
                <a:solidFill>
                  <a:schemeClr val="tx1"/>
                </a:solidFill>
                <a:latin typeface="Arial" panose="020B0604020202020204" pitchFamily="34" charset="0"/>
                <a:ea typeface="幼圆" panose="02010509060101010101" pitchFamily="49" charset="-122"/>
              </a:defRPr>
            </a:lvl4pPr>
            <a:lvl5pPr>
              <a:defRPr baseline="0">
                <a:solidFill>
                  <a:schemeClr val="tx1"/>
                </a:solidFill>
                <a:latin typeface="Arial" panose="020B0604020202020204" pitchFamily="34" charset="0"/>
                <a:ea typeface="幼圆" panose="02010509060101010101" pitchFamily="49"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1" name="文本占位符 10"/>
          <p:cNvSpPr>
            <a:spLocks noGrp="1"/>
          </p:cNvSpPr>
          <p:nvPr>
            <p:ph type="body" sz="quarter" idx="15"/>
            <p:custDataLst>
              <p:tags r:id="rId15"/>
            </p:custDataLst>
          </p:nvPr>
        </p:nvSpPr>
        <p:spPr>
          <a:xfrm>
            <a:off x="572400" y="4816800"/>
            <a:ext cx="5342400" cy="781200"/>
          </a:xfrm>
        </p:spPr>
        <p:txBody>
          <a:bodyPr>
            <a:normAutofit/>
          </a:bodyPr>
          <a:lstStyle>
            <a:lvl1pPr>
              <a:defRPr baseline="0">
                <a:solidFill>
                  <a:schemeClr val="tx1"/>
                </a:solidFill>
                <a:latin typeface="Arial" panose="020B0604020202020204" pitchFamily="34" charset="0"/>
                <a:ea typeface="幼圆" panose="02010509060101010101" pitchFamily="49" charset="-122"/>
              </a:defRPr>
            </a:lvl1pPr>
          </a:lstStyle>
          <a:p>
            <a:pPr lvl="0"/>
            <a:r>
              <a:rPr lang="zh-CN" altLang="en-US" dirty="0"/>
              <a:t>单击此处编辑母版文本样式</a:t>
            </a:r>
            <a:endParaRPr lang="zh-CN" altLang="en-US" dirty="0"/>
          </a:p>
        </p:txBody>
      </p:sp>
      <p:sp>
        <p:nvSpPr>
          <p:cNvPr id="13" name="文本占位符 12"/>
          <p:cNvSpPr>
            <a:spLocks noGrp="1"/>
          </p:cNvSpPr>
          <p:nvPr>
            <p:ph type="body" sz="quarter" idx="16"/>
            <p:custDataLst>
              <p:tags r:id="rId16"/>
            </p:custDataLst>
          </p:nvPr>
        </p:nvSpPr>
        <p:spPr>
          <a:xfrm>
            <a:off x="6253200" y="4813200"/>
            <a:ext cx="5367600" cy="781200"/>
          </a:xfrm>
        </p:spPr>
        <p:txBody>
          <a:bodyPr>
            <a:normAutofit/>
          </a:bodyPr>
          <a:lstStyle>
            <a:lvl1pPr>
              <a:defRPr baseline="0">
                <a:solidFill>
                  <a:schemeClr val="tx1"/>
                </a:solidFill>
                <a:latin typeface="Arial" panose="020B0604020202020204" pitchFamily="34" charset="0"/>
                <a:ea typeface="幼圆" panose="02010509060101010101" pitchFamily="49"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dirty="0">
                <a:sym typeface="+mn-ea"/>
              </a:rPr>
              <a:t>单击此处编辑母版标题样式</a:t>
            </a:r>
            <a:endParaRPr dirty="0">
              <a:sym typeface="+mn-ea"/>
            </a:endParaRPr>
          </a:p>
        </p:txBody>
      </p:sp>
      <p:sp>
        <p:nvSpPr>
          <p:cNvPr id="3" name="内容占位符 2"/>
          <p:cNvSpPr>
            <a:spLocks noGrp="1"/>
          </p:cNvSpPr>
          <p:nvPr>
            <p:ph sz="half" idx="1"/>
            <p:custDataLst>
              <p:tags r:id="rId3"/>
            </p:custDataLst>
          </p:nvPr>
        </p:nvSpPr>
        <p:spPr>
          <a:xfrm>
            <a:off x="608400" y="1501200"/>
            <a:ext cx="5176800" cy="4748400"/>
          </a:xfrm>
        </p:spPr>
        <p:txBody>
          <a:bodyPr vert="horz" lIns="90000" tIns="46800" rIns="90000" bIns="46800" rtlCol="0">
            <a:normAutofit/>
          </a:body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内容占位符 3"/>
          <p:cNvSpPr>
            <a:spLocks noGrp="1"/>
          </p:cNvSpPr>
          <p:nvPr>
            <p:ph sz="half" idx="2"/>
            <p:custDataLst>
              <p:tags r:id="rId4"/>
            </p:custDataLst>
          </p:nvPr>
        </p:nvSpPr>
        <p:spPr>
          <a:xfrm>
            <a:off x="6411600" y="1501200"/>
            <a:ext cx="5176800" cy="4748400"/>
          </a:xfrm>
        </p:spPr>
        <p:txBody>
          <a:bodyPr lIns="90000" tIns="46800" rIns="90000" bIns="4680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腰带">
    <p:spTree>
      <p:nvGrpSpPr>
        <p:cNvPr id="1" name=""/>
        <p:cNvGrpSpPr/>
        <p:nvPr/>
      </p:nvGrpSpPr>
      <p:grpSpPr>
        <a:xfrm>
          <a:off x="0" y="0"/>
          <a:ext cx="0" cy="0"/>
          <a:chOff x="0" y="0"/>
          <a:chExt cx="0" cy="0"/>
        </a:xfrm>
      </p:grpSpPr>
      <p:sp>
        <p:nvSpPr>
          <p:cNvPr id="10" name="矩形 9"/>
          <p:cNvSpPr/>
          <p:nvPr userDrawn="1">
            <p:custDataLst>
              <p:tags r:id="rId2"/>
            </p:custDataLst>
          </p:nvPr>
        </p:nvSpPr>
        <p:spPr>
          <a:xfrm>
            <a:off x="0" y="953691"/>
            <a:ext cx="12192000" cy="4950618"/>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a:p>
        </p:txBody>
      </p:sp>
      <p:pic>
        <p:nvPicPr>
          <p:cNvPr id="9" name="图片 8"/>
          <p:cNvPicPr/>
          <p:nvPr userDrawn="1">
            <p:custDataLst>
              <p:tags r:id="rId3"/>
            </p:custDataLst>
          </p:nvPr>
        </p:nvPicPr>
        <p:blipFill>
          <a:blip r:embed="rId4" r:link="rId5"/>
          <a:stretch>
            <a:fillRect/>
          </a:stretch>
        </p:blipFill>
        <p:spPr>
          <a:xfrm>
            <a:off x="10571480" y="5237480"/>
            <a:ext cx="1619885" cy="1619885"/>
          </a:xfrm>
          <a:prstGeom prst="rect">
            <a:avLst/>
          </a:prstGeom>
        </p:spPr>
      </p:pic>
      <p:pic>
        <p:nvPicPr>
          <p:cNvPr id="8" name="图片 7"/>
          <p:cNvPicPr/>
          <p:nvPr userDrawn="1">
            <p:custDataLst>
              <p:tags r:id="rId6"/>
            </p:custDataLst>
          </p:nvPr>
        </p:nvPicPr>
        <p:blipFill>
          <a:blip r:embed="rId7" r:link="rId8"/>
          <a:stretch>
            <a:fillRect/>
          </a:stretch>
        </p:blipFill>
        <p:spPr>
          <a:xfrm>
            <a:off x="0" y="5237480"/>
            <a:ext cx="1619885" cy="1619885"/>
          </a:xfrm>
          <a:prstGeom prst="rect">
            <a:avLst/>
          </a:prstGeom>
        </p:spPr>
      </p:pic>
      <p:sp>
        <p:nvSpPr>
          <p:cNvPr id="2" name="标题 1"/>
          <p:cNvSpPr>
            <a:spLocks noGrp="1"/>
          </p:cNvSpPr>
          <p:nvPr>
            <p:ph type="title" hasCustomPrompt="1"/>
            <p:custDataLst>
              <p:tags r:id="rId9"/>
            </p:custDataLst>
          </p:nvPr>
        </p:nvSpPr>
        <p:spPr>
          <a:xfrm>
            <a:off x="1522800" y="1339200"/>
            <a:ext cx="9144000" cy="2386800"/>
          </a:xfrm>
        </p:spPr>
        <p:txBody>
          <a:bodyPr anchor="b">
            <a:normAutofit/>
          </a:bodyPr>
          <a:lstStyle>
            <a:lvl1pPr algn="ctr">
              <a:defRPr sz="6000" b="0" baseline="0">
                <a:solidFill>
                  <a:schemeClr val="tx1"/>
                </a:solidFill>
                <a:latin typeface="Arial" panose="020B0604020202020204" pitchFamily="34" charset="0"/>
                <a:ea typeface="幼圆" panose="02010509060101010101" pitchFamily="49" charset="-122"/>
              </a:defRPr>
            </a:lvl1pPr>
          </a:lstStyle>
          <a:p>
            <a:r>
              <a:rPr lang="zh-CN" altLang="en-US" dirty="0"/>
              <a:t>单击此处编辑标题</a:t>
            </a:r>
            <a:endParaRPr lang="zh-CN" altLang="en-US" dirty="0"/>
          </a:p>
        </p:txBody>
      </p:sp>
      <p:sp>
        <p:nvSpPr>
          <p:cNvPr id="3" name="日期占位符 2"/>
          <p:cNvSpPr>
            <a:spLocks noGrp="1"/>
          </p:cNvSpPr>
          <p:nvPr>
            <p:ph type="dt" sz="half" idx="10"/>
            <p:custDataLst>
              <p:tags r:id="rId10"/>
            </p:custDataLst>
          </p:nvPr>
        </p:nvSpPr>
        <p:spPr/>
        <p:txBody>
          <a:bodyPr>
            <a:normAutofit/>
          </a:bodyPr>
          <a:lstStyle>
            <a:lvl1pPr>
              <a:defRPr>
                <a:latin typeface="Arial" panose="020B0604020202020204" pitchFamily="34" charset="0"/>
                <a:ea typeface="幼圆" panose="02010509060101010101" pitchFamily="49"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1"/>
            </p:custDataLst>
          </p:nvPr>
        </p:nvSpPr>
        <p:spPr/>
        <p:txBody>
          <a:bodyPr>
            <a:normAutofit/>
          </a:bodyPr>
          <a:lstStyle>
            <a:lvl1pPr>
              <a:defRPr>
                <a:latin typeface="Arial" panose="020B0604020202020204" pitchFamily="34" charset="0"/>
                <a:ea typeface="幼圆" panose="02010509060101010101" pitchFamily="49" charset="-122"/>
              </a:defRPr>
            </a:lvl1pPr>
          </a:lstStyle>
          <a:p>
            <a:endParaRPr lang="zh-CN" altLang="en-US" dirty="0"/>
          </a:p>
        </p:txBody>
      </p:sp>
      <p:sp>
        <p:nvSpPr>
          <p:cNvPr id="5" name="灯片编号占位符 4"/>
          <p:cNvSpPr>
            <a:spLocks noGrp="1"/>
          </p:cNvSpPr>
          <p:nvPr>
            <p:ph type="sldNum" sz="quarter" idx="12"/>
            <p:custDataLst>
              <p:tags r:id="rId12"/>
            </p:custDataLst>
          </p:nvPr>
        </p:nvSpPr>
        <p:spPr/>
        <p:txBody>
          <a:bodyPr>
            <a:normAutofit/>
          </a:bodyPr>
          <a:lstStyle>
            <a:lvl1pPr>
              <a:defRPr>
                <a:latin typeface="Arial" panose="020B0604020202020204" pitchFamily="34" charset="0"/>
                <a:ea typeface="幼圆" panose="02010509060101010101" pitchFamily="49" charset="-122"/>
              </a:defRPr>
            </a:lvl1p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13"/>
            </p:custDataLst>
          </p:nvPr>
        </p:nvSpPr>
        <p:spPr>
          <a:xfrm>
            <a:off x="1522413" y="3862800"/>
            <a:ext cx="9144000" cy="1656000"/>
          </a:xfrm>
        </p:spPr>
        <p:txBody>
          <a:bodyPr>
            <a:normAutofit/>
          </a:bodyPr>
          <a:lstStyle>
            <a:lvl1pPr algn="ctr">
              <a:defRPr baseline="0">
                <a:solidFill>
                  <a:schemeClr val="tx1"/>
                </a:solidFill>
                <a:latin typeface="Arial" panose="020B0604020202020204" pitchFamily="34" charset="0"/>
                <a:ea typeface="幼圆" panose="02010509060101010101" pitchFamily="49"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dirty="0">
                <a:sym typeface="+mn-ea"/>
              </a:rPr>
              <a:t>单击此处编辑母版标题样式</a:t>
            </a:r>
            <a:endParaRPr dirty="0">
              <a:sym typeface="+mn-ea"/>
            </a:endParaRPr>
          </a:p>
        </p:txBody>
      </p:sp>
      <p:sp>
        <p:nvSpPr>
          <p:cNvPr id="3" name="文本占位符 2"/>
          <p:cNvSpPr>
            <a:spLocks noGrp="1"/>
          </p:cNvSpPr>
          <p:nvPr>
            <p:ph type="body" idx="1" hasCustomPrompt="1"/>
            <p:custDataLst>
              <p:tags r:id="rId3"/>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08400" y="1854000"/>
            <a:ext cx="5342400" cy="4395600"/>
          </a:xfrm>
        </p:spPr>
        <p:txBody>
          <a:bodyPr vert="horz" lIns="101600" tIns="0" rIns="82550" bIns="0" rtlCol="0">
            <a:normAutofit/>
          </a:body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5" name="文本占位符 4"/>
          <p:cNvSpPr>
            <a:spLocks noGrp="1"/>
          </p:cNvSpPr>
          <p:nvPr>
            <p:ph type="body" sz="quarter" idx="3" hasCustomPrompt="1"/>
            <p:custDataLst>
              <p:tags r:id="rId5"/>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endParaRPr>
              <a:sym typeface="+mn-ea"/>
            </a:endParaRPr>
          </a:p>
        </p:txBody>
      </p:sp>
      <p:sp>
        <p:nvSpPr>
          <p:cNvPr id="6" name="内容占位符 5"/>
          <p:cNvSpPr>
            <a:spLocks noGrp="1"/>
          </p:cNvSpPr>
          <p:nvPr>
            <p:ph sz="quarter" idx="4"/>
            <p:custDataLst>
              <p:tags r:id="rId6"/>
            </p:custDataLst>
          </p:nvPr>
        </p:nvSpPr>
        <p:spPr>
          <a:xfrm>
            <a:off x="6235750" y="1854000"/>
            <a:ext cx="5342400" cy="4395600"/>
          </a:xfrm>
        </p:spPr>
        <p:txBody>
          <a:bodyPr vert="horz" lIns="101600" tIns="0" rIns="82550" bIns="0" rtlCol="0">
            <a:normAutofit/>
          </a:body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a:sym typeface="+mn-ea"/>
              </a:rPr>
              <a:t>单击此处编辑母版标题样式</a:t>
            </a:r>
            <a:endParaRPr>
              <a:sym typeface="+mn-ea"/>
            </a:endParaRPr>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2"/>
            </p:custDataLst>
          </p:nvPr>
        </p:nvSpPr>
        <p:spPr>
          <a:xfrm>
            <a:off x="608330" y="1555115"/>
            <a:ext cx="5233035" cy="4608195"/>
          </a:xfrm>
        </p:spPr>
        <p:txBody>
          <a:bodyPr vert="horz" lIns="90000" tIns="46800" rIns="90000" bIns="46800" rtlCol="0">
            <a:normAutofit/>
          </a:bodyPr>
          <a:lstStyle>
            <a:lvl1pPr>
              <a:buNone/>
              <a:defRPr sz="1600"/>
            </a:lvl1pPr>
          </a:lstStyle>
          <a:p>
            <a:pPr lvl="0"/>
            <a:endParaRPr dirty="0">
              <a:sym typeface="+mn-ea"/>
            </a:endParaRPr>
          </a:p>
        </p:txBody>
      </p:sp>
      <p:sp>
        <p:nvSpPr>
          <p:cNvPr id="4" name="文本占位符 3"/>
          <p:cNvSpPr>
            <a:spLocks noGrp="1"/>
          </p:cNvSpPr>
          <p:nvPr>
            <p:ph type="body" sz="half" idx="2"/>
            <p:custDataLst>
              <p:tags r:id="rId3"/>
            </p:custDataLst>
          </p:nvPr>
        </p:nvSpPr>
        <p:spPr>
          <a:xfrm>
            <a:off x="6350400" y="1555200"/>
            <a:ext cx="5227200" cy="4608000"/>
          </a:xfrm>
        </p:spPr>
        <p:txBody>
          <a:bodyPr vert="horz" lIns="90000" tIns="46800" rIns="90000" bIns="46800" rtlCol="0">
            <a:normAutofit/>
          </a:bodyPr>
          <a:lstStyle>
            <a:lvl1pPr>
              <a:buNone/>
              <a:defRPr sz="1600"/>
            </a:lvl1pPr>
          </a:lstStyle>
          <a:p>
            <a:pPr lvl="0"/>
            <a:r>
              <a:rPr dirty="0">
                <a:sym typeface="+mn-ea"/>
              </a:rPr>
              <a:t>单击此处编辑母版文本样式</a:t>
            </a:r>
            <a:endParaRPr dirty="0">
              <a:sym typeface="+mn-ea"/>
            </a:endParaRPr>
          </a:p>
        </p:txBody>
      </p:sp>
      <p:sp>
        <p:nvSpPr>
          <p:cNvPr id="5" name="日期占位符 4"/>
          <p:cNvSpPr>
            <a:spLocks noGrp="1"/>
          </p:cNvSpPr>
          <p:nvPr>
            <p:ph type="dt" sz="half" idx="10"/>
            <p:custDataLst>
              <p:tags r:id="rId4"/>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5"/>
            </p:custDataLst>
          </p:nvPr>
        </p:nvSpPr>
        <p:spPr/>
        <p:txBody>
          <a:bodyPr/>
          <a:lstStyle/>
          <a:p>
            <a:endParaRPr lang="zh-CN" altLang="en-US" dirty="0"/>
          </a:p>
        </p:txBody>
      </p:sp>
      <p:sp>
        <p:nvSpPr>
          <p:cNvPr id="7" name="灯片编号占位符 6"/>
          <p:cNvSpPr>
            <a:spLocks noGrp="1"/>
          </p:cNvSpPr>
          <p:nvPr>
            <p:ph type="sldNum" sz="quarter" idx="12"/>
            <p:custDataLst>
              <p:tags r:id="rId6"/>
            </p:custDataLst>
          </p:nvPr>
        </p:nvSpPr>
        <p:spPr/>
        <p:txBody>
          <a:bodyPr/>
          <a:lstStyle/>
          <a:p>
            <a:fld id="{FABC47A4-756D-490B-A52F-7D9E2C9FC05F}" type="slidenum">
              <a:rPr lang="zh-CN" altLang="en-US" smtClean="0"/>
            </a:fld>
            <a:endParaRPr lang="zh-CN" altLang="en-US"/>
          </a:p>
        </p:txBody>
      </p:sp>
      <p:sp>
        <p:nvSpPr>
          <p:cNvPr id="9" name="标题 8"/>
          <p:cNvSpPr>
            <a:spLocks noGrp="1"/>
          </p:cNvSpPr>
          <p:nvPr>
            <p:ph type="title"/>
            <p:custDataLst>
              <p:tags r:id="rId7"/>
            </p:custDataLst>
          </p:nvPr>
        </p:nvSpPr>
        <p:spPr/>
        <p:txBody>
          <a:bodyPr/>
          <a:lstStyle/>
          <a:p>
            <a:r>
              <a:rPr lang="zh-CN" altLang="en-US"/>
              <a:t>单击此处编辑母版标题样式</a:t>
            </a:r>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2"/>
            </p:custDataLst>
          </p:nvPr>
        </p:nvSpPr>
        <p:spPr>
          <a:xfrm>
            <a:off x="10234800" y="914400"/>
            <a:ext cx="1044000" cy="5029200"/>
          </a:xfrm>
        </p:spPr>
        <p:txBody>
          <a:bodyPr vert="eaVert" lIns="90000" tIns="46800" rIns="90000" bIns="46800" rtlCol="0" anchor="ctr" anchorCtr="0">
            <a:normAutofit/>
          </a:bodyPr>
          <a:lstStyle>
            <a:lvl1pPr>
              <a:buNone/>
              <a:defRPr sz="2800"/>
            </a:lvl1pPr>
          </a:lstStyle>
          <a:p>
            <a:pPr lvl="0"/>
            <a:r>
              <a:rPr dirty="0">
                <a:sym typeface="+mn-ea"/>
              </a:rPr>
              <a:t>单击此处编辑标题</a:t>
            </a:r>
            <a:endParaRPr dirty="0">
              <a:sym typeface="+mn-ea"/>
            </a:endParaRPr>
          </a:p>
        </p:txBody>
      </p:sp>
      <p:sp>
        <p:nvSpPr>
          <p:cNvPr id="3" name="竖排文字占位符 2"/>
          <p:cNvSpPr>
            <a:spLocks noGrp="1"/>
          </p:cNvSpPr>
          <p:nvPr>
            <p:ph type="body" orient="vert" idx="1"/>
            <p:custDataLst>
              <p:tags r:id="rId3"/>
            </p:custDataLst>
          </p:nvPr>
        </p:nvSpPr>
        <p:spPr>
          <a:xfrm>
            <a:off x="914400" y="914400"/>
            <a:ext cx="9169200" cy="5029200"/>
          </a:xfrm>
        </p:spPr>
        <p:txBody>
          <a:bodyPr vert="eaVert" lIns="46800" tIns="46800" rIns="46800" bIns="46800"/>
          <a:lstStyle>
            <a:lvl1pPr marL="228600" indent="-228600">
              <a:spcAft>
                <a:spcPts val="1000"/>
              </a:spcAft>
              <a:defRPr spc="300"/>
            </a:lvl1pPr>
            <a:lvl2pPr marL="685800" indent="-228600">
              <a:defRPr spc="300"/>
            </a:lvl2pPr>
            <a:lvl3pPr marL="1143000" indent="-228600">
              <a:defRPr spc="300"/>
            </a:lvl3pPr>
            <a:lvl4pPr marL="1600200" indent="-228600">
              <a:defRPr spc="300"/>
            </a:lvl4pPr>
            <a:lvl5pPr marL="2057400" indent="-228600">
              <a:defRPr spc="300"/>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9" Type="http://schemas.openxmlformats.org/officeDocument/2006/relationships/theme" Target="../theme/theme1.xml"/><Relationship Id="rId18" Type="http://schemas.openxmlformats.org/officeDocument/2006/relationships/tags" Target="../tags/tag62.xml"/><Relationship Id="rId17" Type="http://schemas.openxmlformats.org/officeDocument/2006/relationships/tags" Target="../tags/tag61.xml"/><Relationship Id="rId16" Type="http://schemas.openxmlformats.org/officeDocument/2006/relationships/tags" Target="../tags/tag60.xml"/><Relationship Id="rId15" Type="http://schemas.openxmlformats.org/officeDocument/2006/relationships/tags" Target="../tags/tag59.xml"/><Relationship Id="rId14" Type="http://schemas.openxmlformats.org/officeDocument/2006/relationships/tags" Target="../tags/tag58.xml"/><Relationship Id="rId13" Type="http://schemas.openxmlformats.org/officeDocument/2006/relationships/tags" Target="../tags/tag57.xml"/><Relationship Id="rId12" Type="http://schemas.openxmlformats.org/officeDocument/2006/relationships/image" Target="../media/image1.pn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9" Type="http://schemas.openxmlformats.org/officeDocument/2006/relationships/theme" Target="../theme/theme2.xml"/><Relationship Id="rId18" Type="http://schemas.openxmlformats.org/officeDocument/2006/relationships/tags" Target="../tags/tag124.xml"/><Relationship Id="rId17" Type="http://schemas.openxmlformats.org/officeDocument/2006/relationships/tags" Target="../tags/tag123.xml"/><Relationship Id="rId16" Type="http://schemas.openxmlformats.org/officeDocument/2006/relationships/tags" Target="../tags/tag122.xml"/><Relationship Id="rId15" Type="http://schemas.openxmlformats.org/officeDocument/2006/relationships/tags" Target="../tags/tag121.xml"/><Relationship Id="rId14" Type="http://schemas.openxmlformats.org/officeDocument/2006/relationships/tags" Target="../tags/tag120.xml"/><Relationship Id="rId13" Type="http://schemas.openxmlformats.org/officeDocument/2006/relationships/tags" Target="../tags/tag119.xml"/><Relationship Id="rId12" Type="http://schemas.openxmlformats.org/officeDocument/2006/relationships/image" Target="../media/image1.png"/><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31.xml"/><Relationship Id="rId8" Type="http://schemas.openxmlformats.org/officeDocument/2006/relationships/slideLayout" Target="../slideLayouts/slideLayout30.xml"/><Relationship Id="rId7" Type="http://schemas.openxmlformats.org/officeDocument/2006/relationships/slideLayout" Target="../slideLayouts/slideLayout29.xml"/><Relationship Id="rId6" Type="http://schemas.openxmlformats.org/officeDocument/2006/relationships/slideLayout" Target="../slideLayouts/slideLayout28.xml"/><Relationship Id="rId5" Type="http://schemas.openxmlformats.org/officeDocument/2006/relationships/slideLayout" Target="../slideLayouts/slideLayout27.xml"/><Relationship Id="rId4" Type="http://schemas.openxmlformats.org/officeDocument/2006/relationships/slideLayout" Target="../slideLayouts/slideLayout26.xml"/><Relationship Id="rId3" Type="http://schemas.openxmlformats.org/officeDocument/2006/relationships/slideLayout" Target="../slideLayouts/slideLayout25.xml"/><Relationship Id="rId26" Type="http://schemas.openxmlformats.org/officeDocument/2006/relationships/theme" Target="../theme/theme3.xml"/><Relationship Id="rId25" Type="http://schemas.openxmlformats.org/officeDocument/2006/relationships/tags" Target="../tags/tag267.xml"/><Relationship Id="rId24" Type="http://schemas.openxmlformats.org/officeDocument/2006/relationships/tags" Target="../tags/tag266.xml"/><Relationship Id="rId23" Type="http://schemas.openxmlformats.org/officeDocument/2006/relationships/tags" Target="../tags/tag265.xml"/><Relationship Id="rId22" Type="http://schemas.openxmlformats.org/officeDocument/2006/relationships/tags" Target="../tags/tag264.xml"/><Relationship Id="rId21" Type="http://schemas.openxmlformats.org/officeDocument/2006/relationships/tags" Target="../tags/tag263.xml"/><Relationship Id="rId20" Type="http://schemas.openxmlformats.org/officeDocument/2006/relationships/tags" Target="../tags/tag262.xml"/><Relationship Id="rId2" Type="http://schemas.openxmlformats.org/officeDocument/2006/relationships/slideLayout" Target="../slideLayouts/slideLayout24.xml"/><Relationship Id="rId19" Type="http://schemas.openxmlformats.org/officeDocument/2006/relationships/image" Target="../media/image1.png"/><Relationship Id="rId18" Type="http://schemas.openxmlformats.org/officeDocument/2006/relationships/slideLayout" Target="../slideLayouts/slideLayout40.xml"/><Relationship Id="rId17" Type="http://schemas.openxmlformats.org/officeDocument/2006/relationships/slideLayout" Target="../slideLayouts/slideLayout39.xml"/><Relationship Id="rId16" Type="http://schemas.openxmlformats.org/officeDocument/2006/relationships/slideLayout" Target="../slideLayouts/slideLayout38.xml"/><Relationship Id="rId15" Type="http://schemas.openxmlformats.org/officeDocument/2006/relationships/slideLayout" Target="../slideLayouts/slideLayout37.xml"/><Relationship Id="rId14" Type="http://schemas.openxmlformats.org/officeDocument/2006/relationships/slideLayout" Target="../slideLayouts/slideLayout36.xml"/><Relationship Id="rId13" Type="http://schemas.openxmlformats.org/officeDocument/2006/relationships/slideLayout" Target="../slideLayouts/slideLayout35.xml"/><Relationship Id="rId12" Type="http://schemas.openxmlformats.org/officeDocument/2006/relationships/slideLayout" Target="../slideLayouts/slideLayout34.xml"/><Relationship Id="rId11" Type="http://schemas.openxmlformats.org/officeDocument/2006/relationships/slideLayout" Target="../slideLayouts/slideLayout33.xml"/><Relationship Id="rId10" Type="http://schemas.openxmlformats.org/officeDocument/2006/relationships/slideLayout" Target="../slideLayouts/slideLayout32.xml"/><Relationship Id="rId1"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0">
          <a:blip r:embed="rId12"/>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3"/>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4"/>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15"/>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latin typeface="Arial" panose="020B0604020202020204" pitchFamily="34" charset="0"/>
                <a:ea typeface="微软雅黑" panose="020B0503020204020204" pitchFamily="34"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16"/>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latin typeface="Arial" panose="020B0604020202020204" pitchFamily="34" charset="0"/>
                <a:ea typeface="微软雅黑" panose="020B0503020204020204" pitchFamily="34" charset="-122"/>
              </a:defRPr>
            </a:lvl1pPr>
          </a:lstStyle>
          <a:p>
            <a:endParaRPr lang="zh-CN" altLang="en-US" dirty="0"/>
          </a:p>
        </p:txBody>
      </p:sp>
      <p:sp>
        <p:nvSpPr>
          <p:cNvPr id="6" name="灯片编号占位符 5"/>
          <p:cNvSpPr>
            <a:spLocks noGrp="1"/>
          </p:cNvSpPr>
          <p:nvPr>
            <p:ph type="sldNum" sz="quarter" idx="4"/>
            <p:custDataLst>
              <p:tags r:id="rId17"/>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fld>
            <a:endParaRPr lang="zh-CN" altLang="en-US" dirty="0"/>
          </a:p>
        </p:txBody>
      </p:sp>
    </p:spTree>
    <p:custDataLst>
      <p:tags r:id="rId18"/>
    </p:custData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rotWithShape="0">
          <a:blip r:embed="rId12"/>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3"/>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4"/>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15"/>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latin typeface="Arial" panose="020B0604020202020204" pitchFamily="34" charset="0"/>
                <a:ea typeface="微软雅黑" panose="020B0503020204020204" pitchFamily="34"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16"/>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latin typeface="Arial" panose="020B0604020202020204" pitchFamily="34" charset="0"/>
                <a:ea typeface="微软雅黑" panose="020B0503020204020204" pitchFamily="34" charset="-122"/>
              </a:defRPr>
            </a:lvl1pPr>
          </a:lstStyle>
          <a:p>
            <a:endParaRPr lang="zh-CN" altLang="en-US" dirty="0"/>
          </a:p>
        </p:txBody>
      </p:sp>
      <p:sp>
        <p:nvSpPr>
          <p:cNvPr id="6" name="灯片编号占位符 5"/>
          <p:cNvSpPr>
            <a:spLocks noGrp="1"/>
          </p:cNvSpPr>
          <p:nvPr>
            <p:ph type="sldNum" sz="quarter" idx="4"/>
            <p:custDataLst>
              <p:tags r:id="rId17"/>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fld>
            <a:endParaRPr lang="zh-CN" altLang="en-US" dirty="0"/>
          </a:p>
        </p:txBody>
      </p:sp>
      <p:sp>
        <p:nvSpPr>
          <p:cNvPr id="7" name="KSO_TEMPLATE" hidden="1"/>
          <p:cNvSpPr/>
          <p:nvPr>
            <p:custDataLst>
              <p:tags r:id="rId18"/>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rotWithShape="0">
          <a:blip r:embed="rId19"/>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20"/>
            </p:custDataLst>
          </p:nvPr>
        </p:nvSpPr>
        <p:spPr>
          <a:xfrm>
            <a:off x="669882" y="443230"/>
            <a:ext cx="10852237" cy="441964"/>
          </a:xfrm>
          <a:prstGeom prst="rect">
            <a:avLst/>
          </a:prstGeom>
        </p:spPr>
        <p:txBody>
          <a:bodyPr vert="horz" lIns="90170" tIns="46990" rIns="90170" bIns="46990" rtlCol="0" anchor="ctr"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21"/>
            </p:custDataLst>
          </p:nvPr>
        </p:nvSpPr>
        <p:spPr>
          <a:xfrm>
            <a:off x="669882" y="961398"/>
            <a:ext cx="10852237" cy="5388907"/>
          </a:xfrm>
          <a:prstGeom prst="rect">
            <a:avLst/>
          </a:prstGeom>
        </p:spPr>
        <p:txBody>
          <a:bodyPr vert="horz" lIns="90170" tIns="46990" rIns="90170" bIns="4699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22"/>
            </p:custDataLst>
          </p:nvPr>
        </p:nvSpPr>
        <p:spPr>
          <a:xfrm>
            <a:off x="879742" y="6349833"/>
            <a:ext cx="2700000" cy="316800"/>
          </a:xfrm>
          <a:prstGeom prst="rect">
            <a:avLst/>
          </a:prstGeom>
        </p:spPr>
        <p:txBody>
          <a:bodyPr vert="horz" lIns="91440" tIns="45720" rIns="91440" bIns="45720" rtlCol="0" anchor="ctr">
            <a:normAutofit/>
          </a:bodyPr>
          <a:lstStyle>
            <a:lvl1pPr algn="l">
              <a:defRPr sz="1200">
                <a:solidFill>
                  <a:schemeClr val="tx1">
                    <a:tint val="75000"/>
                  </a:schemeClr>
                </a:solidFill>
                <a:latin typeface="Arial" panose="020B0604020202020204" pitchFamily="34" charset="0"/>
                <a:ea typeface="幼圆" panose="02010509060101010101" pitchFamily="49"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23"/>
            </p:custDataLst>
          </p:nvPr>
        </p:nvSpPr>
        <p:spPr>
          <a:xfrm>
            <a:off x="4116000" y="6349833"/>
            <a:ext cx="3960000" cy="316800"/>
          </a:xfrm>
          <a:prstGeom prst="rect">
            <a:avLst/>
          </a:prstGeom>
        </p:spPr>
        <p:txBody>
          <a:bodyPr vert="horz" lIns="91440" tIns="45720" rIns="91440" bIns="45720" rtlCol="0" anchor="ctr">
            <a:normAutofit/>
          </a:bodyPr>
          <a:lstStyle>
            <a:lvl1pPr algn="ctr">
              <a:defRPr sz="1200">
                <a:solidFill>
                  <a:schemeClr val="tx1">
                    <a:tint val="75000"/>
                  </a:schemeClr>
                </a:solidFill>
                <a:latin typeface="Arial" panose="020B0604020202020204" pitchFamily="34" charset="0"/>
                <a:ea typeface="幼圆" panose="02010509060101010101" pitchFamily="49" charset="-122"/>
              </a:defRPr>
            </a:lvl1pPr>
          </a:lstStyle>
          <a:p>
            <a:endParaRPr lang="zh-CN" altLang="en-US" dirty="0"/>
          </a:p>
        </p:txBody>
      </p:sp>
      <p:sp>
        <p:nvSpPr>
          <p:cNvPr id="6" name="灯片编号占位符 5"/>
          <p:cNvSpPr>
            <a:spLocks noGrp="1"/>
          </p:cNvSpPr>
          <p:nvPr>
            <p:ph type="sldNum" sz="quarter" idx="4"/>
            <p:custDataLst>
              <p:tags r:id="rId24"/>
            </p:custDataLst>
          </p:nvPr>
        </p:nvSpPr>
        <p:spPr>
          <a:xfrm>
            <a:off x="8610600" y="6349833"/>
            <a:ext cx="2700000" cy="316800"/>
          </a:xfrm>
          <a:prstGeom prst="rect">
            <a:avLst/>
          </a:prstGeom>
        </p:spPr>
        <p:txBody>
          <a:bodyPr vert="horz" lIns="91440" tIns="45720" rIns="91440" bIns="45720" rtlCol="0" anchor="ctr">
            <a:normAutofit/>
          </a:bodyPr>
          <a:lstStyle>
            <a:lvl1pPr algn="r">
              <a:defRPr sz="1200">
                <a:solidFill>
                  <a:schemeClr val="tx1">
                    <a:tint val="75000"/>
                  </a:schemeClr>
                </a:solidFill>
                <a:latin typeface="Arial" panose="020B0604020202020204" pitchFamily="34" charset="0"/>
                <a:ea typeface="幼圆" panose="02010509060101010101" pitchFamily="49" charset="-122"/>
              </a:defRPr>
            </a:lvl1pPr>
          </a:lstStyle>
          <a:p>
            <a:fld id="{49AE70B2-8BF9-45C0-BB95-33D1B9D3A854}" type="slidenum">
              <a:rPr lang="zh-CN" altLang="en-US" smtClean="0"/>
            </a:fld>
            <a:endParaRPr lang="zh-CN" altLang="en-US" dirty="0"/>
          </a:p>
        </p:txBody>
      </p:sp>
      <p:sp>
        <p:nvSpPr>
          <p:cNvPr id="7" name="KSO_TEMPLATE" hidden="1"/>
          <p:cNvSpPr/>
          <p:nvPr userDrawn="1">
            <p:custDataLst>
              <p:tags r:id="rId25"/>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 id="2147483690" r:id="rId18"/>
  </p:sldLayoutIdLst>
  <p:txStyles>
    <p:titleStyle>
      <a:lvl1pPr algn="l" defTabSz="914400" rtl="0" eaLnBrk="1" fontAlgn="auto" latinLnBrk="0" hangingPunct="1">
        <a:lnSpc>
          <a:spcPct val="100000"/>
        </a:lnSpc>
        <a:spcBef>
          <a:spcPct val="0"/>
        </a:spcBef>
        <a:buNone/>
        <a:defRPr sz="2400" b="0" u="none" strike="noStrike" kern="1200" cap="none" spc="200" normalizeH="0" baseline="0">
          <a:solidFill>
            <a:schemeClr val="tx1"/>
          </a:solidFill>
          <a:uFillTx/>
          <a:latin typeface="Arial" panose="020B0604020202020204" pitchFamily="34" charset="0"/>
          <a:ea typeface="幼圆" panose="02010509060101010101" pitchFamily="49"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幼圆" panose="02010509060101010101" pitchFamily="49"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solidFill>
          <a:uFillTx/>
          <a:latin typeface="Arial" panose="020B0604020202020204" pitchFamily="34" charset="0"/>
          <a:ea typeface="幼圆" panose="02010509060101010101" pitchFamily="49"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幼圆" panose="02010509060101010101" pitchFamily="49"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幼圆" panose="02010509060101010101" pitchFamily="49"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幼圆" panose="02010509060101010101" pitchFamily="49"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tags" Target="../tags/tag270.xml"/><Relationship Id="rId2" Type="http://schemas.openxmlformats.org/officeDocument/2006/relationships/tags" Target="../tags/tag269.xml"/><Relationship Id="rId1" Type="http://schemas.openxmlformats.org/officeDocument/2006/relationships/tags" Target="../tags/tag268.xml"/></Relationships>
</file>

<file path=ppt/slides/_rels/slide1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293.xml"/><Relationship Id="rId2" Type="http://schemas.openxmlformats.org/officeDocument/2006/relationships/image" Target="../media/image19.png"/><Relationship Id="rId1" Type="http://schemas.openxmlformats.org/officeDocument/2006/relationships/tags" Target="../tags/tag292.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94.xml"/><Relationship Id="rId1" Type="http://schemas.openxmlformats.org/officeDocument/2006/relationships/image" Target="../media/image20.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95.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96.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97.xml"/></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98.xml"/></Relationships>
</file>

<file path=ppt/slides/_rels/slide16.xml.rels><?xml version="1.0" encoding="UTF-8" standalone="yes"?>
<Relationships xmlns="http://schemas.openxmlformats.org/package/2006/relationships"><Relationship Id="rId4" Type="http://schemas.openxmlformats.org/officeDocument/2006/relationships/slideLayout" Target="../slideLayouts/slideLayout33.xml"/><Relationship Id="rId3" Type="http://schemas.openxmlformats.org/officeDocument/2006/relationships/tags" Target="../tags/tag301.xml"/><Relationship Id="rId2" Type="http://schemas.openxmlformats.org/officeDocument/2006/relationships/tags" Target="../tags/tag300.xml"/><Relationship Id="rId1" Type="http://schemas.openxmlformats.org/officeDocument/2006/relationships/tags" Target="../tags/tag299.xml"/></Relationships>
</file>

<file path=ppt/slides/_rels/slide2.xml.rels><?xml version="1.0" encoding="UTF-8" standalone="yes"?>
<Relationships xmlns="http://schemas.openxmlformats.org/package/2006/relationships"><Relationship Id="rId9" Type="http://schemas.openxmlformats.org/officeDocument/2006/relationships/tags" Target="../tags/tag279.xml"/><Relationship Id="rId8" Type="http://schemas.openxmlformats.org/officeDocument/2006/relationships/tags" Target="../tags/tag278.xml"/><Relationship Id="rId7" Type="http://schemas.openxmlformats.org/officeDocument/2006/relationships/tags" Target="../tags/tag277.xml"/><Relationship Id="rId6" Type="http://schemas.openxmlformats.org/officeDocument/2006/relationships/tags" Target="../tags/tag276.xml"/><Relationship Id="rId5" Type="http://schemas.openxmlformats.org/officeDocument/2006/relationships/tags" Target="../tags/tag275.xml"/><Relationship Id="rId4" Type="http://schemas.openxmlformats.org/officeDocument/2006/relationships/tags" Target="../tags/tag274.xml"/><Relationship Id="rId3" Type="http://schemas.openxmlformats.org/officeDocument/2006/relationships/tags" Target="../tags/tag273.xml"/><Relationship Id="rId2" Type="http://schemas.openxmlformats.org/officeDocument/2006/relationships/tags" Target="../tags/tag272.xml"/><Relationship Id="rId14" Type="http://schemas.openxmlformats.org/officeDocument/2006/relationships/slideLayout" Target="../slideLayouts/slideLayout18.xml"/><Relationship Id="rId13" Type="http://schemas.openxmlformats.org/officeDocument/2006/relationships/tags" Target="../tags/tag283.xml"/><Relationship Id="rId12" Type="http://schemas.openxmlformats.org/officeDocument/2006/relationships/tags" Target="../tags/tag282.xml"/><Relationship Id="rId11" Type="http://schemas.openxmlformats.org/officeDocument/2006/relationships/tags" Target="../tags/tag281.xml"/><Relationship Id="rId10" Type="http://schemas.openxmlformats.org/officeDocument/2006/relationships/tags" Target="../tags/tag280.xml"/><Relationship Id="rId1" Type="http://schemas.openxmlformats.org/officeDocument/2006/relationships/tags" Target="../tags/tag271.xml"/></Relationships>
</file>

<file path=ppt/slides/_rels/slide3.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tags" Target="../tags/tag284.xml"/><Relationship Id="rId5" Type="http://schemas.microsoft.com/office/2007/relationships/diagramDrawing" Target="../diagrams/drawing1.xml"/><Relationship Id="rId4" Type="http://schemas.openxmlformats.org/officeDocument/2006/relationships/diagramColors" Target="../diagrams/colors1.xml"/><Relationship Id="rId3" Type="http://schemas.openxmlformats.org/officeDocument/2006/relationships/diagramQuickStyle" Target="../diagrams/quickStyle1.xml"/><Relationship Id="rId2" Type="http://schemas.openxmlformats.org/officeDocument/2006/relationships/diagramLayout" Target="../diagrams/layout1.xml"/><Relationship Id="rId1" Type="http://schemas.openxmlformats.org/officeDocument/2006/relationships/diagramData" Target="../diagrams/data1.xml"/></Relationships>
</file>

<file path=ppt/slides/_rels/slide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286.xml"/><Relationship Id="rId2" Type="http://schemas.openxmlformats.org/officeDocument/2006/relationships/image" Target="../media/image10.png"/><Relationship Id="rId1" Type="http://schemas.openxmlformats.org/officeDocument/2006/relationships/tags" Target="../tags/tag285.xml"/></Relationships>
</file>

<file path=ppt/slides/_rels/slide5.xml.rels><?xml version="1.0" encoding="UTF-8" standalone="yes"?>
<Relationships xmlns="http://schemas.openxmlformats.org/package/2006/relationships"><Relationship Id="rId4" Type="http://schemas.openxmlformats.org/officeDocument/2006/relationships/slideLayout" Target="../slideLayouts/slideLayout5.xml"/><Relationship Id="rId3" Type="http://schemas.openxmlformats.org/officeDocument/2006/relationships/tags" Target="../tags/tag287.xml"/><Relationship Id="rId2" Type="http://schemas.openxmlformats.org/officeDocument/2006/relationships/image" Target="../media/image12.png"/><Relationship Id="rId1" Type="http://schemas.openxmlformats.org/officeDocument/2006/relationships/image" Target="../media/image11.png"/></Relationships>
</file>

<file path=ppt/slides/_rels/slide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288.xml"/><Relationship Id="rId2" Type="http://schemas.openxmlformats.org/officeDocument/2006/relationships/image" Target="../media/image14.png"/><Relationship Id="rId1" Type="http://schemas.openxmlformats.org/officeDocument/2006/relationships/image" Target="../media/image13.png"/></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289.xml"/><Relationship Id="rId2" Type="http://schemas.openxmlformats.org/officeDocument/2006/relationships/image" Target="../media/image16.png"/><Relationship Id="rId1"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90.xml"/><Relationship Id="rId1"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91.xml"/><Relationship Id="rId1"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custDataLst>
              <p:tags r:id="rId1"/>
            </p:custDataLst>
          </p:nvPr>
        </p:nvSpPr>
        <p:spPr>
          <a:xfrm>
            <a:off x="2370455" y="1095375"/>
            <a:ext cx="7809865" cy="2080895"/>
          </a:xfrm>
        </p:spPr>
        <p:txBody>
          <a:bodyPr/>
          <a:p>
            <a:r>
              <a:rPr lang="en-US" altLang="zh-CN"/>
              <a:t>“</a:t>
            </a:r>
            <a:r>
              <a:rPr lang="zh-CN" altLang="en-US"/>
              <a:t>我爱至诚</a:t>
            </a:r>
            <a:r>
              <a:rPr lang="en-US" altLang="zh-CN"/>
              <a:t>”</a:t>
            </a:r>
            <a:r>
              <a:rPr lang="zh-CN" altLang="zh-CN"/>
              <a:t>项目</a:t>
            </a:r>
            <a:br>
              <a:rPr lang="zh-CN" altLang="zh-CN"/>
            </a:br>
            <a:r>
              <a:rPr lang="zh-CN" altLang="zh-CN">
                <a:sym typeface="+mn-ea"/>
              </a:rPr>
              <a:t>答辩</a:t>
            </a:r>
            <a:endParaRPr lang="zh-CN" altLang="zh-CN"/>
          </a:p>
        </p:txBody>
      </p:sp>
      <p:sp>
        <p:nvSpPr>
          <p:cNvPr id="3" name="副标题 2"/>
          <p:cNvSpPr>
            <a:spLocks noGrp="1"/>
          </p:cNvSpPr>
          <p:nvPr>
            <p:ph type="subTitle" idx="1"/>
            <p:custDataLst>
              <p:tags r:id="rId2"/>
            </p:custDataLst>
          </p:nvPr>
        </p:nvSpPr>
        <p:spPr>
          <a:xfrm>
            <a:off x="1133475" y="4154805"/>
            <a:ext cx="10284460" cy="1364615"/>
          </a:xfrm>
        </p:spPr>
        <p:txBody>
          <a:bodyPr>
            <a:noAutofit/>
          </a:bodyPr>
          <a:p>
            <a:r>
              <a:rPr lang="zh-CN" altLang="en-US" sz="2800"/>
              <a:t>第</a:t>
            </a:r>
            <a:r>
              <a:rPr lang="en-US" altLang="zh-CN" sz="2800"/>
              <a:t>11</a:t>
            </a:r>
            <a:r>
              <a:rPr lang="zh-CN" altLang="en-US" sz="2800"/>
              <a:t>组</a:t>
            </a:r>
            <a:r>
              <a:rPr lang="en-US" altLang="zh-CN" sz="2800"/>
              <a:t>-</a:t>
            </a:r>
            <a:r>
              <a:rPr lang="zh-CN" altLang="en-US" sz="2800"/>
              <a:t>西禅寺预科班</a:t>
            </a:r>
            <a:endParaRPr lang="zh-CN" altLang="en-US" sz="2800"/>
          </a:p>
          <a:p>
            <a:pPr algn="l"/>
            <a:r>
              <a:rPr lang="en-US" altLang="zh-CN" sz="2800"/>
              <a:t>      </a:t>
            </a:r>
            <a:r>
              <a:rPr lang="zh-CN" altLang="en-US" sz="2800"/>
              <a:t>小组成员：丁子鸣、林通、李翔、李鑫、林镨钒、龙垚</a:t>
            </a:r>
            <a:endParaRPr lang="zh-CN" altLang="en-US" sz="2800"/>
          </a:p>
        </p:txBody>
      </p:sp>
    </p:spTree>
    <p:custDataLst>
      <p:tags r:id="rId3"/>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7"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0" fill="hold"/>
                                        <p:tgtEl>
                                          <p:spTgt spid="2"/>
                                        </p:tgtEl>
                                        <p:attrNameLst>
                                          <p:attrName>ppt_x</p:attrName>
                                        </p:attrNameLst>
                                      </p:cBhvr>
                                      <p:tavLst>
                                        <p:tav tm="0">
                                          <p:val>
                                            <p:strVal val="#ppt_x"/>
                                          </p:val>
                                        </p:tav>
                                        <p:tav tm="100000">
                                          <p:val>
                                            <p:strVal val="#ppt_x"/>
                                          </p:val>
                                        </p:tav>
                                      </p:tavLst>
                                    </p:anim>
                                    <p:anim calcmode="lin" valueType="num">
                                      <p:cBhvr additive="base">
                                        <p:cTn id="8" dur="50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1" presetClass="entr" presetSubtype="1"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wheel(1)">
                                      <p:cBhvr>
                                        <p:cTn id="13" dur="2000"/>
                                        <p:tgtEl>
                                          <p:spTgt spid="3">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1" presetClass="entr" presetSubtype="1" fill="hold" grpId="0" nodeType="click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animEffect transition="in" filter="wheel(1)">
                                      <p:cBhvr>
                                        <p:cTn id="18" dur="20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zh-CN" altLang="en-US">
                <a:sym typeface="+mn-ea"/>
              </a:rPr>
              <a:t>修改密码</a:t>
            </a:r>
            <a:r>
              <a:rPr lang="zh-CN" altLang="en-US">
                <a:sym typeface="+mn-ea"/>
              </a:rPr>
              <a:t>功能</a:t>
            </a:r>
            <a:endParaRPr lang="zh-CN" altLang="en-US">
              <a:sym typeface="+mn-ea"/>
            </a:endParaRPr>
          </a:p>
        </p:txBody>
      </p:sp>
      <p:pic>
        <p:nvPicPr>
          <p:cNvPr id="4" name="图片 3"/>
          <p:cNvPicPr/>
          <p:nvPr>
            <p:custDataLst>
              <p:tags r:id="rId1"/>
            </p:custDataLst>
          </p:nvPr>
        </p:nvPicPr>
        <p:blipFill>
          <a:blip r:embed="rId2"/>
          <a:stretch>
            <a:fillRect/>
          </a:stretch>
        </p:blipFill>
        <p:spPr>
          <a:xfrm>
            <a:off x="4556760" y="1313815"/>
            <a:ext cx="2835275" cy="4760595"/>
          </a:xfrm>
          <a:prstGeom prst="rect">
            <a:avLst/>
          </a:prstGeom>
          <a:noFill/>
          <a:ln w="9525">
            <a:noFill/>
          </a:ln>
        </p:spPr>
      </p:pic>
      <p:sp>
        <p:nvSpPr>
          <p:cNvPr id="5" name="标题 1"/>
          <p:cNvSpPr>
            <a:spLocks noGrp="1"/>
          </p:cNvSpPr>
          <p:nvPr/>
        </p:nvSpPr>
        <p:spPr>
          <a:xfrm>
            <a:off x="608400" y="1628210"/>
            <a:ext cx="10969200" cy="705600"/>
          </a:xfrm>
          <a:prstGeom prst="rect">
            <a:avLst/>
          </a:prstGeom>
        </p:spPr>
        <p:txBody>
          <a:bodyPr vert="horz" lIns="90000" tIns="46800" rIns="90000" bIns="46800" rtlCol="0" anchor="ctr" anchorCtr="0">
            <a:normAutofit/>
          </a:bodyPr>
          <a:lst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a:lstStyle>
          <a:p>
            <a:r>
              <a:rPr lang="zh-CN" altLang="en-US" sz="2800" b="0">
                <a:sym typeface="+mn-ea"/>
              </a:rPr>
              <a:t>修改失败</a:t>
            </a:r>
            <a:endParaRPr lang="zh-CN" altLang="en-US" sz="2800" b="0">
              <a:sym typeface="+mn-ea"/>
            </a:endParaRPr>
          </a:p>
        </p:txBody>
      </p:sp>
    </p:spTree>
    <p:custDataLst>
      <p:tags r:id="rId3"/>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3" presetClass="entr" presetSubtype="10"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blinds(horizontal)">
                                      <p:cBhvr>
                                        <p:cTn id="14" dur="500"/>
                                        <p:tgtEl>
                                          <p:spTgt spid="4"/>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p:cTn id="19" dur="500" fill="hold"/>
                                        <p:tgtEl>
                                          <p:spTgt spid="5"/>
                                        </p:tgtEl>
                                        <p:attrNameLst>
                                          <p:attrName>ppt_w</p:attrName>
                                        </p:attrNameLst>
                                      </p:cBhvr>
                                      <p:tavLst>
                                        <p:tav tm="0">
                                          <p:val>
                                            <p:fltVal val="0"/>
                                          </p:val>
                                        </p:tav>
                                        <p:tav tm="100000">
                                          <p:val>
                                            <p:strVal val="#ppt_w"/>
                                          </p:val>
                                        </p:tav>
                                      </p:tavLst>
                                    </p:anim>
                                    <p:anim calcmode="lin" valueType="num">
                                      <p:cBhvr>
                                        <p:cTn id="20" dur="500" fill="hold"/>
                                        <p:tgtEl>
                                          <p:spTgt spid="5"/>
                                        </p:tgtEl>
                                        <p:attrNameLst>
                                          <p:attrName>ppt_h</p:attrName>
                                        </p:attrNameLst>
                                      </p:cBhvr>
                                      <p:tavLst>
                                        <p:tav tm="0">
                                          <p:val>
                                            <p:fltVal val="0"/>
                                          </p:val>
                                        </p:tav>
                                        <p:tav tm="100000">
                                          <p:val>
                                            <p:strVal val="#ppt_h"/>
                                          </p:val>
                                        </p:tav>
                                      </p:tavLst>
                                    </p:anim>
                                    <p:animEffect transition="in" filter="fade">
                                      <p:cBhvr>
                                        <p:cTn id="2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5" grpId="0"/>
      <p:bldP spid="5" grpId="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修改密码</a:t>
            </a:r>
            <a:r>
              <a:rPr lang="zh-CN" altLang="en-US"/>
              <a:t>功能</a:t>
            </a:r>
            <a:endParaRPr lang="zh-CN" altLang="en-US"/>
          </a:p>
        </p:txBody>
      </p:sp>
      <p:sp>
        <p:nvSpPr>
          <p:cNvPr id="5" name="标题 1"/>
          <p:cNvSpPr>
            <a:spLocks noGrp="1"/>
          </p:cNvSpPr>
          <p:nvPr/>
        </p:nvSpPr>
        <p:spPr>
          <a:xfrm>
            <a:off x="608400" y="1628210"/>
            <a:ext cx="10969200" cy="705600"/>
          </a:xfrm>
          <a:prstGeom prst="rect">
            <a:avLst/>
          </a:prstGeom>
        </p:spPr>
        <p:txBody>
          <a:bodyPr vert="horz" lIns="90000" tIns="46800" rIns="90000" bIns="46800" rtlCol="0" anchor="ctr" anchorCtr="0">
            <a:normAutofit/>
          </a:bodyPr>
          <a:lst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a:lstStyle>
          <a:p>
            <a:r>
              <a:rPr lang="zh-CN" altLang="en-US" sz="2800" b="0">
                <a:sym typeface="+mn-ea"/>
              </a:rPr>
              <a:t>修改</a:t>
            </a:r>
            <a:r>
              <a:rPr lang="zh-CN" altLang="en-US" sz="2800" b="0">
                <a:sym typeface="+mn-ea"/>
              </a:rPr>
              <a:t>成功</a:t>
            </a:r>
            <a:endParaRPr lang="zh-CN" altLang="en-US" sz="2800" b="0">
              <a:sym typeface="+mn-ea"/>
            </a:endParaRPr>
          </a:p>
        </p:txBody>
      </p:sp>
      <p:pic>
        <p:nvPicPr>
          <p:cNvPr id="101" name="图片 100"/>
          <p:cNvPicPr/>
          <p:nvPr/>
        </p:nvPicPr>
        <p:blipFill>
          <a:blip r:embed="rId1"/>
          <a:stretch>
            <a:fillRect/>
          </a:stretch>
        </p:blipFill>
        <p:spPr>
          <a:xfrm>
            <a:off x="4478020" y="902335"/>
            <a:ext cx="3236595" cy="5641340"/>
          </a:xfrm>
          <a:prstGeom prst="rect">
            <a:avLst/>
          </a:prstGeom>
          <a:noFill/>
          <a:ln w="9525">
            <a:noFill/>
          </a:ln>
        </p:spPr>
      </p:pic>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dirty="0">
                <a:solidFill>
                  <a:schemeClr val="tx1"/>
                </a:solidFill>
                <a:cs typeface="微软雅黑" panose="020B0503020204020204" pitchFamily="34" charset="-122"/>
                <a:sym typeface="Arial" panose="020B0604020202020204" pitchFamily="34" charset="0"/>
              </a:rPr>
              <a:t>开发过程和体会</a:t>
            </a:r>
            <a:endParaRPr lang="zh-CN" altLang="en-US" dirty="0">
              <a:solidFill>
                <a:schemeClr val="tx1"/>
              </a:solidFill>
              <a:cs typeface="微软雅黑" panose="020B0503020204020204" pitchFamily="34" charset="-122"/>
              <a:sym typeface="Arial" panose="020B0604020202020204" pitchFamily="34" charset="0"/>
            </a:endParaRPr>
          </a:p>
        </p:txBody>
      </p:sp>
      <p:sp>
        <p:nvSpPr>
          <p:cNvPr id="3" name="内容占位符 2"/>
          <p:cNvSpPr>
            <a:spLocks noGrp="1"/>
          </p:cNvSpPr>
          <p:nvPr>
            <p:ph idx="1"/>
          </p:nvPr>
        </p:nvSpPr>
        <p:spPr/>
        <p:txBody>
          <a:bodyPr/>
          <a:p>
            <a:r>
              <a:rPr lang="zh-CN" altLang="en-US"/>
              <a:t>在项目的开始阶段，我们进行了多次的小组会议讨论，这次的目的是用小程序来做一个年度书单，但是由于小程序我们没有接触过，所以在组员的讨论下，大家决定使用web来完成这次的项目。经过前期的摸索，我们开始了两个星期的冲刺阶段，项目也在一步步的呈现出来。在开发的过程中，我们也遇到了一些问题，在开发的过程中，组长带着组员一步一步的将目标功能慢慢的实现出来，组员们有不懂的都会请教组长，组长也都很耐心的给讲解并帮助解决。</a:t>
            </a:r>
            <a:endParaRPr lang="zh-CN" altLang="en-US"/>
          </a:p>
          <a:p>
            <a:r>
              <a:t>一开始，我们觉得这个项目根本是个不可能完成的任务，但我们组就想挑战自己的软肋，因此前期在讨论项目可行性以及项目架构就花了2天时间，但我觉得花费这两天时间不是毫无意义的，可以说是很有必要的，这也奠定了我们组能在规定时间内完成项目的基础。贯穿10天，整个项目让我们感觉的一句话就是“痛并快乐着”，学习着重未学过的知识是痛苦的，但“成功”的一瞬间是让人十分激动的。因此“痛并快乐着”。让组内成员较为激动人心的是我们组在规定的时间内完成了本次项目，虽然不是很完美，但团队协作的魅力以及项目跑通时候组内成员的狂欢是较为令人着迷的。</a:t>
            </a:r>
          </a:p>
          <a:p>
            <a:endParaRPr lang="zh-CN" altLang="en-US"/>
          </a:p>
        </p:txBody>
      </p:sp>
    </p:spTree>
    <p:custDataLst>
      <p:tags r:id="rId1"/>
    </p:custData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zh-CN" altLang="en-US"/>
              <a:t>经验</a:t>
            </a:r>
            <a:r>
              <a:rPr lang="zh-CN" altLang="en-US"/>
              <a:t>总结</a:t>
            </a:r>
            <a:endParaRPr lang="zh-CN" altLang="en-US"/>
          </a:p>
        </p:txBody>
      </p:sp>
      <p:sp>
        <p:nvSpPr>
          <p:cNvPr id="3" name="内容占位符 2"/>
          <p:cNvSpPr>
            <a:spLocks noGrp="1"/>
          </p:cNvSpPr>
          <p:nvPr>
            <p:ph idx="1"/>
          </p:nvPr>
        </p:nvSpPr>
        <p:spPr/>
        <p:txBody>
          <a:bodyPr/>
          <a:p>
            <a:r>
              <a:rPr lang="zh-CN" altLang="en-US"/>
              <a:t>丁子鸣：在本次项目中，我学到很多有关开发的知识，也学会了如何团队协作开发，虽然组内有因为意见不合发生过争吵，但最后结局</a:t>
            </a:r>
            <a:r>
              <a:rPr lang="zh-CN" altLang="en-US"/>
              <a:t>还是很美好，大家都成为了最默契的</a:t>
            </a:r>
            <a:r>
              <a:rPr lang="zh-CN" altLang="en-US"/>
              <a:t>伙伴。</a:t>
            </a:r>
            <a:endParaRPr lang="zh-CN" altLang="en-US"/>
          </a:p>
          <a:p>
            <a:r>
              <a:rPr lang="zh-CN" altLang="en-US"/>
              <a:t>林</a:t>
            </a:r>
            <a:r>
              <a:rPr lang="zh-CN" altLang="en-US"/>
              <a:t>通：在这次的冲刺的过程中遇到了一些大大小小的问题，最终都在团队的努力下将问题解决。虽然这段时间比较累，但每天过的十分充实，我们的团队也变得更加默契和融洽，组员之间相互配合，畅所欲言让我受益繁多，通过这次的项目，我对团队的重要性又有了新的认识。</a:t>
            </a:r>
            <a:endParaRPr lang="zh-CN" altLang="en-US"/>
          </a:p>
          <a:p>
            <a:r>
              <a:rPr lang="en-US" altLang="zh-CN"/>
              <a:t>龙垚</a:t>
            </a:r>
            <a:r>
              <a:rPr lang="zh-CN" altLang="en-US"/>
              <a:t>：</a:t>
            </a:r>
            <a:r>
              <a:rPr lang="en-US" altLang="zh-CN"/>
              <a:t>在这次作业的过程中，我们大家共同克服了大大小小的困难，互相配合。通过大家各自的努力，这次的任务圆满完成，完美的体现了团队合作的重要性。</a:t>
            </a:r>
            <a:endParaRPr lang="en-US" altLang="zh-CN"/>
          </a:p>
          <a:p>
            <a:r>
              <a:rPr lang="en-US" altLang="zh-CN"/>
              <a:t>林镨钒:通过了软件工程实践的实际开发，对于计算机代码的要求也提高许多，从最开始不知道从何下手，到慢慢的查找并学习相关知识，然后进行实践，大家一起努力把困难给解决，通过实践的过程也与小组成员也越来越有默契。不像最开始那样拘谨，与大家配合的也越来越好，虽然过程不是一帆风顺，会遇到许多困难，但是经过大家的努力把结果变好，也习惯了团队合作一起完成任务的模式，这种团队的感觉非常好。</a:t>
            </a:r>
            <a:endParaRPr lang="en-US" altLang="zh-CN"/>
          </a:p>
        </p:txBody>
      </p:sp>
    </p:spTree>
    <p:custDataLst>
      <p:tags r:id="rId1"/>
    </p:custData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zh-CN" altLang="en-US">
                <a:sym typeface="+mn-ea"/>
              </a:rPr>
              <a:t>经验总结</a:t>
            </a:r>
            <a:endParaRPr lang="zh-CN" altLang="en-US"/>
          </a:p>
        </p:txBody>
      </p:sp>
      <p:sp>
        <p:nvSpPr>
          <p:cNvPr id="3" name="内容占位符 2"/>
          <p:cNvSpPr>
            <a:spLocks noGrp="1"/>
          </p:cNvSpPr>
          <p:nvPr>
            <p:ph idx="1"/>
          </p:nvPr>
        </p:nvSpPr>
        <p:spPr/>
        <p:txBody>
          <a:bodyPr/>
          <a:p>
            <a:r>
              <a:rPr lang="zh-CN" altLang="en-US"/>
              <a:t>李翔：在这次的项目过程中，我学习到了很多，比如团队协作的重要性，一个团队的力量一定会大于一个人的力量，也让我积累了一些经验，也学习到了之前没有学习过的知识。很感谢团队的成员们互相帮助，解决问题。也感谢组长在我遇到问题的时候给予我帮助。这次的项目过程会是我大学生活中难忘的一次经历。</a:t>
            </a:r>
            <a:endParaRPr lang="zh-CN" altLang="en-US"/>
          </a:p>
          <a:p>
            <a:r>
              <a:rPr lang="zh-CN" altLang="en-US"/>
              <a:t>李鑫：时间过的好快，我们从寒假就开始的为期十多周的软件工程项目实践就要结束啦。这次在张老师和助教们的陪伴下，度过了人生中第一次的完全不一样的体验。回想当初从一篇篇博客写起，到现在我们自己的宝贝项目成功完结，真的充满了感动，团队成员的合作和努力给了我很大改变，我们每天充满激情和热情的状态，使我大学生活得到了全然不同的态度，积极向上的日子一定会在我青春的记忆里留下重要的痕迹。</a:t>
            </a:r>
            <a:endParaRPr lang="zh-CN" altLang="en-US"/>
          </a:p>
        </p:txBody>
      </p:sp>
    </p:spTree>
    <p:custDataLst>
      <p:tags r:id="rId1"/>
    </p:custData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组员的工作分配</a:t>
            </a:r>
            <a:endParaRPr lang="zh-CN" altLang="en-US"/>
          </a:p>
        </p:txBody>
      </p:sp>
      <p:sp>
        <p:nvSpPr>
          <p:cNvPr id="3" name="内容占位符 2"/>
          <p:cNvSpPr>
            <a:spLocks noGrp="1"/>
          </p:cNvSpPr>
          <p:nvPr>
            <p:ph idx="1"/>
          </p:nvPr>
        </p:nvSpPr>
        <p:spPr/>
        <p:txBody>
          <a:bodyPr/>
          <a:p>
            <a:r>
              <a:rPr lang="zh-CN" altLang="en-US"/>
              <a:t>组员	</a:t>
            </a:r>
            <a:r>
              <a:rPr lang="en-US" altLang="zh-CN"/>
              <a:t>               </a:t>
            </a:r>
            <a:r>
              <a:rPr lang="zh-CN" altLang="en-US"/>
              <a:t>分工	</a:t>
            </a:r>
            <a:r>
              <a:rPr lang="en-US" altLang="zh-CN"/>
              <a:t>                                    </a:t>
            </a:r>
            <a:r>
              <a:rPr lang="zh-CN" altLang="en-US"/>
              <a:t>比例</a:t>
            </a:r>
            <a:endParaRPr lang="zh-CN" altLang="en-US"/>
          </a:p>
          <a:p>
            <a:r>
              <a:rPr lang="zh-CN" altLang="en-US"/>
              <a:t>丁子鸣</a:t>
            </a:r>
            <a:r>
              <a:rPr lang="en-US" altLang="zh-CN"/>
              <a:t>     </a:t>
            </a:r>
            <a:r>
              <a:rPr lang="zh-CN" altLang="en-US"/>
              <a:t>编写后端，撰写总结博客	</a:t>
            </a:r>
            <a:r>
              <a:rPr lang="en-US" altLang="zh-CN"/>
              <a:t>              </a:t>
            </a:r>
            <a:r>
              <a:rPr lang="zh-CN" altLang="en-US"/>
              <a:t>20%</a:t>
            </a:r>
            <a:endParaRPr lang="zh-CN" altLang="en-US"/>
          </a:p>
          <a:p>
            <a:r>
              <a:rPr lang="zh-CN" altLang="en-US"/>
              <a:t>林通	</a:t>
            </a:r>
            <a:r>
              <a:rPr lang="en-US" altLang="zh-CN"/>
              <a:t>      </a:t>
            </a:r>
            <a:r>
              <a:rPr lang="zh-CN" altLang="en-US"/>
              <a:t>辅助组长编写后端，撰写ppt	</a:t>
            </a:r>
            <a:r>
              <a:rPr lang="en-US" altLang="zh-CN"/>
              <a:t>              </a:t>
            </a:r>
            <a:r>
              <a:rPr lang="zh-CN" altLang="en-US"/>
              <a:t>16%</a:t>
            </a:r>
            <a:endParaRPr lang="zh-CN" altLang="en-US"/>
          </a:p>
          <a:p>
            <a:r>
              <a:rPr lang="zh-CN" altLang="en-US"/>
              <a:t>李翔	</a:t>
            </a:r>
            <a:r>
              <a:rPr lang="en-US" altLang="zh-CN"/>
              <a:t>      </a:t>
            </a:r>
            <a:r>
              <a:rPr lang="zh-CN" altLang="en-US"/>
              <a:t>编写前端，</a:t>
            </a:r>
            <a:r>
              <a:rPr lang="zh-CN" altLang="en-US">
                <a:sym typeface="+mn-ea"/>
              </a:rPr>
              <a:t>拍摄vlog</a:t>
            </a:r>
            <a:r>
              <a:rPr lang="zh-CN" altLang="en-US"/>
              <a:t>	</a:t>
            </a:r>
            <a:r>
              <a:rPr lang="en-US" altLang="zh-CN"/>
              <a:t>                         </a:t>
            </a:r>
            <a:r>
              <a:rPr lang="zh-CN" altLang="en-US"/>
              <a:t>16%</a:t>
            </a:r>
            <a:endParaRPr lang="zh-CN" altLang="en-US"/>
          </a:p>
          <a:p>
            <a:r>
              <a:rPr lang="zh-CN" altLang="en-US"/>
              <a:t>李鑫	</a:t>
            </a:r>
            <a:r>
              <a:rPr lang="en-US" altLang="zh-CN"/>
              <a:t>      </a:t>
            </a:r>
            <a:r>
              <a:rPr lang="zh-CN" altLang="en-US"/>
              <a:t>编写前端，</a:t>
            </a:r>
            <a:r>
              <a:rPr lang="zh-CN" altLang="en-US">
                <a:sym typeface="+mn-ea"/>
              </a:rPr>
              <a:t>剪辑视频</a:t>
            </a:r>
            <a:r>
              <a:rPr lang="en-US" altLang="zh-CN"/>
              <a:t>                         </a:t>
            </a:r>
            <a:r>
              <a:rPr lang="zh-CN" altLang="en-US"/>
              <a:t>16%</a:t>
            </a:r>
            <a:endParaRPr lang="zh-CN" altLang="en-US"/>
          </a:p>
          <a:p>
            <a:r>
              <a:rPr lang="zh-CN" altLang="en-US"/>
              <a:t>林镨钒</a:t>
            </a:r>
            <a:r>
              <a:rPr lang="en-US" altLang="zh-CN"/>
              <a:t>     </a:t>
            </a:r>
            <a:r>
              <a:rPr lang="zh-CN" altLang="en-US"/>
              <a:t>编写部分前端，测试，编写测试报告	</a:t>
            </a:r>
            <a:r>
              <a:rPr lang="en-US" altLang="zh-CN"/>
              <a:t>   </a:t>
            </a:r>
            <a:r>
              <a:rPr lang="zh-CN" altLang="en-US"/>
              <a:t>16%</a:t>
            </a:r>
            <a:endParaRPr lang="zh-CN" altLang="en-US"/>
          </a:p>
          <a:p>
            <a:r>
              <a:rPr lang="zh-CN" altLang="en-US"/>
              <a:t>龙垚	</a:t>
            </a:r>
            <a:r>
              <a:rPr lang="en-US" altLang="zh-CN"/>
              <a:t>      </a:t>
            </a:r>
            <a:r>
              <a:rPr lang="zh-CN" altLang="en-US"/>
              <a:t>测试代码，辅助前端美化页面	</a:t>
            </a:r>
            <a:r>
              <a:rPr lang="en-US" altLang="zh-CN"/>
              <a:t>   </a:t>
            </a:r>
            <a:r>
              <a:rPr lang="zh-CN" altLang="en-US"/>
              <a:t>16%</a:t>
            </a:r>
            <a:endParaRPr lang="zh-CN" altLang="en-US"/>
          </a:p>
        </p:txBody>
      </p:sp>
    </p:spTree>
    <p:custDataLst>
      <p:tags r:id="rId1"/>
    </p:custData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13"/>
            <p:custDataLst>
              <p:tags r:id="rId1"/>
            </p:custDataLst>
          </p:nvPr>
        </p:nvSpPr>
        <p:spPr/>
        <p:txBody>
          <a:bodyPr/>
          <a:lstStyle/>
          <a:p>
            <a:r>
              <a:rPr lang="zh-CN" altLang="en-US" dirty="0"/>
              <a:t>谢谢观看</a:t>
            </a:r>
            <a:endParaRPr lang="zh-CN" altLang="en-US" dirty="0"/>
          </a:p>
        </p:txBody>
      </p:sp>
      <p:sp>
        <p:nvSpPr>
          <p:cNvPr id="3" name="文本框 2"/>
          <p:cNvSpPr txBox="1"/>
          <p:nvPr>
            <p:custDataLst>
              <p:tags r:id="rId2"/>
            </p:custDataLst>
          </p:nvPr>
        </p:nvSpPr>
        <p:spPr>
          <a:xfrm>
            <a:off x="888982" y="2250905"/>
            <a:ext cx="1534904" cy="659617"/>
          </a:xfrm>
          <a:prstGeom prst="rect">
            <a:avLst/>
          </a:prstGeom>
          <a:solidFill>
            <a:schemeClr val="accent1"/>
          </a:solidFill>
        </p:spPr>
        <p:txBody>
          <a:bodyPr wrap="square" rtlCol="0" anchor="b" anchorCtr="0">
            <a:normAutofit/>
          </a:bodyPr>
          <a:lstStyle/>
          <a:p>
            <a:pPr algn="dist"/>
            <a:r>
              <a:rPr lang="en-US" altLang="zh-CN" sz="3200" dirty="0">
                <a:solidFill>
                  <a:schemeClr val="tx1">
                    <a:lumMod val="85000"/>
                    <a:lumOff val="15000"/>
                  </a:schemeClr>
                </a:solidFill>
                <a:latin typeface="Arial" panose="020B0604020202020204" pitchFamily="34" charset="0"/>
                <a:ea typeface="幼圆" panose="02010509060101010101" pitchFamily="49" charset="-122"/>
              </a:rPr>
              <a:t>2021</a:t>
            </a:r>
            <a:endParaRPr lang="en-US" altLang="zh-CN" sz="3200" dirty="0">
              <a:solidFill>
                <a:schemeClr val="tx1">
                  <a:lumMod val="85000"/>
                  <a:lumOff val="15000"/>
                </a:schemeClr>
              </a:solidFill>
              <a:latin typeface="Arial" panose="020B0604020202020204" pitchFamily="34" charset="0"/>
              <a:ea typeface="幼圆" panose="02010509060101010101" pitchFamily="49" charset="-122"/>
            </a:endParaRPr>
          </a:p>
        </p:txBody>
      </p:sp>
    </p:spTree>
    <p:custDataLst>
      <p:tags r:id="rId3"/>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8" name="直接连接符 37"/>
          <p:cNvCxnSpPr/>
          <p:nvPr>
            <p:custDataLst>
              <p:tags r:id="rId1"/>
            </p:custDataLst>
          </p:nvPr>
        </p:nvCxnSpPr>
        <p:spPr>
          <a:xfrm>
            <a:off x="5064760" y="1511300"/>
            <a:ext cx="5248275" cy="0"/>
          </a:xfrm>
          <a:prstGeom prst="line">
            <a:avLst/>
          </a:prstGeom>
          <a:ln>
            <a:solidFill>
              <a:schemeClr val="bg1">
                <a:lumMod val="75000"/>
              </a:schemeClr>
            </a:solidFill>
            <a:prstDash val="solid"/>
          </a:ln>
        </p:spPr>
        <p:style>
          <a:lnRef idx="1">
            <a:schemeClr val="accent1"/>
          </a:lnRef>
          <a:fillRef idx="0">
            <a:schemeClr val="accent1"/>
          </a:fillRef>
          <a:effectRef idx="0">
            <a:schemeClr val="accent1"/>
          </a:effectRef>
          <a:fontRef idx="minor">
            <a:schemeClr val="tx1"/>
          </a:fontRef>
        </p:style>
      </p:cxnSp>
      <p:sp>
        <p:nvSpPr>
          <p:cNvPr id="17" name="文本框 16"/>
          <p:cNvSpPr txBox="1"/>
          <p:nvPr>
            <p:custDataLst>
              <p:tags r:id="rId2"/>
            </p:custDataLst>
          </p:nvPr>
        </p:nvSpPr>
        <p:spPr>
          <a:xfrm>
            <a:off x="4999990" y="1966595"/>
            <a:ext cx="961794" cy="758683"/>
          </a:xfrm>
          <a:prstGeom prst="rect">
            <a:avLst/>
          </a:prstGeom>
          <a:noFill/>
        </p:spPr>
        <p:txBody>
          <a:bodyPr wrap="square" rtlCol="0">
            <a:normAutofit/>
          </a:bodyPr>
          <a:lstStyle/>
          <a:p>
            <a:r>
              <a:rPr lang="en-US" altLang="zh-CN" sz="3600" b="1" dirty="0">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01.</a:t>
            </a:r>
            <a:endParaRPr lang="en-US" altLang="zh-CN" sz="3600" b="1" dirty="0">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18" name="文本框 17"/>
          <p:cNvSpPr txBox="1"/>
          <p:nvPr>
            <p:custDataLst>
              <p:tags r:id="rId3"/>
            </p:custDataLst>
          </p:nvPr>
        </p:nvSpPr>
        <p:spPr>
          <a:xfrm>
            <a:off x="6166941" y="1880235"/>
            <a:ext cx="5196528" cy="758683"/>
          </a:xfrm>
          <a:prstGeom prst="rect">
            <a:avLst/>
          </a:prstGeom>
          <a:noFill/>
        </p:spPr>
        <p:txBody>
          <a:bodyPr wrap="square" lIns="90170" tIns="46990" rIns="90170" bIns="46990" rtlCol="0" anchor="ctr" anchorCtr="0">
            <a:normAutofit/>
          </a:bodyPr>
          <a:lstStyle/>
          <a:p>
            <a:pPr fontAlgn="auto">
              <a:lnSpc>
                <a:spcPct val="110000"/>
              </a:lnSpc>
            </a:pPr>
            <a:r>
              <a:rPr lang="zh-CN" altLang="en-US" sz="2000" dirty="0">
                <a:solidFill>
                  <a:schemeClr val="tx1">
                    <a:lumMod val="65000"/>
                    <a:lumOff val="35000"/>
                  </a:schemeClr>
                </a:solidFill>
                <a:latin typeface="Arial" panose="020B0604020202020204" pitchFamily="34" charset="0"/>
                <a:ea typeface="微软雅黑" panose="020B0503020204020204" pitchFamily="34" charset="-122"/>
                <a:cs typeface="微软雅黑" panose="020B0503020204020204" pitchFamily="34" charset="-122"/>
                <a:sym typeface="Arial" panose="020B0604020202020204" pitchFamily="34" charset="0"/>
              </a:rPr>
              <a:t>功能描述</a:t>
            </a:r>
            <a:endParaRPr lang="zh-CN" altLang="en-US" sz="2000" dirty="0">
              <a:solidFill>
                <a:schemeClr val="tx1">
                  <a:lumMod val="65000"/>
                  <a:lumOff val="35000"/>
                </a:schemeClr>
              </a:solidFill>
              <a:latin typeface="Arial" panose="020B0604020202020204" pitchFamily="34" charset="0"/>
              <a:ea typeface="微软雅黑" panose="020B0503020204020204" pitchFamily="34" charset="-122"/>
              <a:cs typeface="微软雅黑" panose="020B0503020204020204" pitchFamily="34" charset="-122"/>
              <a:sym typeface="Arial" panose="020B0604020202020204" pitchFamily="34" charset="0"/>
            </a:endParaRPr>
          </a:p>
        </p:txBody>
      </p:sp>
      <p:sp>
        <p:nvSpPr>
          <p:cNvPr id="15" name="文本框 14"/>
          <p:cNvSpPr txBox="1"/>
          <p:nvPr>
            <p:custDataLst>
              <p:tags r:id="rId4"/>
            </p:custDataLst>
          </p:nvPr>
        </p:nvSpPr>
        <p:spPr>
          <a:xfrm>
            <a:off x="4999990" y="2811974"/>
            <a:ext cx="961794" cy="758683"/>
          </a:xfrm>
          <a:prstGeom prst="rect">
            <a:avLst/>
          </a:prstGeom>
          <a:noFill/>
        </p:spPr>
        <p:txBody>
          <a:bodyPr wrap="square" rtlCol="0">
            <a:normAutofit/>
          </a:bodyPr>
          <a:lstStyle/>
          <a:p>
            <a:r>
              <a:rPr lang="en-US" altLang="zh-CN" sz="3600" b="1">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02.</a:t>
            </a:r>
            <a:endParaRPr lang="en-US" altLang="zh-CN" sz="3600" b="1">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19" name="文本框 18"/>
          <p:cNvSpPr txBox="1"/>
          <p:nvPr>
            <p:custDataLst>
              <p:tags r:id="rId5"/>
            </p:custDataLst>
          </p:nvPr>
        </p:nvSpPr>
        <p:spPr>
          <a:xfrm>
            <a:off x="887096" y="1393190"/>
            <a:ext cx="1851660" cy="768350"/>
          </a:xfrm>
          <a:prstGeom prst="rect">
            <a:avLst/>
          </a:prstGeom>
          <a:noFill/>
        </p:spPr>
        <p:txBody>
          <a:bodyPr wrap="square" rtlCol="0">
            <a:normAutofit fontScale="87500"/>
          </a:bodyPr>
          <a:lstStyle/>
          <a:p>
            <a:pPr algn="r"/>
            <a:r>
              <a:rPr lang="zh-CN" altLang="en-US" sz="4400" b="1" spc="300" dirty="0">
                <a:solidFill>
                  <a:schemeClr val="tx1">
                    <a:lumMod val="85000"/>
                    <a:lumOff val="15000"/>
                  </a:schemeClr>
                </a:solidFill>
                <a:latin typeface="Arial" panose="020B0604020202020204" pitchFamily="34" charset="0"/>
                <a:ea typeface="微软雅黑" panose="020B0503020204020204" pitchFamily="34" charset="-122"/>
                <a:sym typeface="Arial" panose="020B0604020202020204" pitchFamily="34" charset="0"/>
              </a:rPr>
              <a:t>目录</a:t>
            </a:r>
            <a:endParaRPr lang="zh-CN" altLang="en-US" sz="4400" b="1" spc="300" dirty="0">
              <a:solidFill>
                <a:schemeClr val="tx1">
                  <a:lumMod val="85000"/>
                  <a:lumOff val="1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22" name="文本框 21"/>
          <p:cNvSpPr txBox="1"/>
          <p:nvPr>
            <p:custDataLst>
              <p:tags r:id="rId6"/>
            </p:custDataLst>
          </p:nvPr>
        </p:nvSpPr>
        <p:spPr>
          <a:xfrm>
            <a:off x="887095" y="2161540"/>
            <a:ext cx="1851660" cy="368300"/>
          </a:xfrm>
          <a:prstGeom prst="rect">
            <a:avLst/>
          </a:prstGeom>
          <a:noFill/>
        </p:spPr>
        <p:txBody>
          <a:bodyPr wrap="square" rtlCol="0">
            <a:normAutofit/>
          </a:bodyPr>
          <a:lstStyle/>
          <a:p>
            <a:pPr algn="r"/>
            <a:r>
              <a:rPr lang="en-US" altLang="zh-CN" spc="300" dirty="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CONTENTS</a:t>
            </a:r>
            <a:endParaRPr lang="en-US" altLang="zh-CN" spc="300" dirty="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25" name="矩形 24"/>
          <p:cNvSpPr/>
          <p:nvPr>
            <p:custDataLst>
              <p:tags r:id="rId7"/>
            </p:custDataLst>
          </p:nvPr>
        </p:nvSpPr>
        <p:spPr>
          <a:xfrm>
            <a:off x="2897505" y="1515110"/>
            <a:ext cx="76200" cy="92265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6" name="文本框 25"/>
          <p:cNvSpPr txBox="1"/>
          <p:nvPr>
            <p:custDataLst>
              <p:tags r:id="rId8"/>
            </p:custDataLst>
          </p:nvPr>
        </p:nvSpPr>
        <p:spPr>
          <a:xfrm>
            <a:off x="6166941" y="2738650"/>
            <a:ext cx="5196528" cy="758683"/>
          </a:xfrm>
          <a:prstGeom prst="rect">
            <a:avLst/>
          </a:prstGeom>
          <a:noFill/>
        </p:spPr>
        <p:txBody>
          <a:bodyPr wrap="square" lIns="90170" tIns="46990" rIns="90170" bIns="46990" rtlCol="0" anchor="ctr" anchorCtr="0">
            <a:normAutofit/>
          </a:bodyPr>
          <a:lstStyle/>
          <a:p>
            <a:pPr fontAlgn="auto">
              <a:lnSpc>
                <a:spcPct val="110000"/>
              </a:lnSpc>
            </a:pPr>
            <a:r>
              <a:rPr lang="zh-CN" altLang="en-US" sz="2000" dirty="0">
                <a:solidFill>
                  <a:schemeClr val="tx1">
                    <a:lumMod val="65000"/>
                    <a:lumOff val="35000"/>
                  </a:schemeClr>
                </a:solidFill>
                <a:latin typeface="Arial" panose="020B0604020202020204" pitchFamily="34" charset="0"/>
                <a:ea typeface="微软雅黑" panose="020B0503020204020204" pitchFamily="34" charset="-122"/>
                <a:cs typeface="微软雅黑" panose="020B0503020204020204" pitchFamily="34" charset="-122"/>
                <a:sym typeface="Arial" panose="020B0604020202020204" pitchFamily="34" charset="0"/>
              </a:rPr>
              <a:t>开发过程和体会</a:t>
            </a:r>
            <a:endParaRPr lang="zh-CN" altLang="en-US" sz="2000" dirty="0">
              <a:solidFill>
                <a:schemeClr val="tx1">
                  <a:lumMod val="65000"/>
                  <a:lumOff val="35000"/>
                </a:schemeClr>
              </a:solidFill>
              <a:latin typeface="Arial" panose="020B0604020202020204" pitchFamily="34" charset="0"/>
              <a:ea typeface="微软雅黑" panose="020B0503020204020204" pitchFamily="34" charset="-122"/>
              <a:cs typeface="微软雅黑" panose="020B0503020204020204" pitchFamily="34" charset="-122"/>
              <a:sym typeface="Arial" panose="020B0604020202020204" pitchFamily="34" charset="0"/>
            </a:endParaRPr>
          </a:p>
        </p:txBody>
      </p:sp>
      <p:sp>
        <p:nvSpPr>
          <p:cNvPr id="2" name="文本框 1"/>
          <p:cNvSpPr txBox="1"/>
          <p:nvPr>
            <p:custDataLst>
              <p:tags r:id="rId9"/>
            </p:custDataLst>
          </p:nvPr>
        </p:nvSpPr>
        <p:spPr>
          <a:xfrm>
            <a:off x="4999990" y="3657159"/>
            <a:ext cx="961794" cy="758683"/>
          </a:xfrm>
          <a:prstGeom prst="rect">
            <a:avLst/>
          </a:prstGeom>
          <a:noFill/>
        </p:spPr>
        <p:txBody>
          <a:bodyPr wrap="square" rtlCol="0">
            <a:normAutofit/>
          </a:bodyPr>
          <a:p>
            <a:r>
              <a:rPr lang="en-US" altLang="zh-CN" sz="3600" b="1">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03.</a:t>
            </a:r>
            <a:endParaRPr lang="en-US" altLang="zh-CN" sz="3600" b="1">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3" name="文本框 2"/>
          <p:cNvSpPr txBox="1"/>
          <p:nvPr>
            <p:custDataLst>
              <p:tags r:id="rId10"/>
            </p:custDataLst>
          </p:nvPr>
        </p:nvSpPr>
        <p:spPr>
          <a:xfrm>
            <a:off x="6166306" y="3596535"/>
            <a:ext cx="5196528" cy="758683"/>
          </a:xfrm>
          <a:prstGeom prst="rect">
            <a:avLst/>
          </a:prstGeom>
          <a:noFill/>
        </p:spPr>
        <p:txBody>
          <a:bodyPr wrap="square" lIns="90170" tIns="46990" rIns="90170" bIns="46990" rtlCol="0" anchor="ctr" anchorCtr="0">
            <a:normAutofit/>
          </a:bodyPr>
          <a:p>
            <a:pPr fontAlgn="auto">
              <a:lnSpc>
                <a:spcPct val="110000"/>
              </a:lnSpc>
            </a:pPr>
            <a:r>
              <a:rPr lang="zh-CN" altLang="en-US" sz="2000" dirty="0">
                <a:solidFill>
                  <a:schemeClr val="tx1">
                    <a:lumMod val="65000"/>
                    <a:lumOff val="35000"/>
                  </a:schemeClr>
                </a:solidFill>
                <a:latin typeface="Arial" panose="020B0604020202020204" pitchFamily="34" charset="0"/>
                <a:ea typeface="微软雅黑" panose="020B0503020204020204" pitchFamily="34" charset="-122"/>
                <a:cs typeface="微软雅黑" panose="020B0503020204020204" pitchFamily="34" charset="-122"/>
                <a:sym typeface="Arial" panose="020B0604020202020204" pitchFamily="34" charset="0"/>
              </a:rPr>
              <a:t>经验总结</a:t>
            </a:r>
            <a:endParaRPr lang="zh-CN" altLang="en-US" sz="2000" dirty="0">
              <a:solidFill>
                <a:schemeClr val="tx1">
                  <a:lumMod val="65000"/>
                  <a:lumOff val="35000"/>
                </a:schemeClr>
              </a:solidFill>
              <a:latin typeface="Arial" panose="020B0604020202020204" pitchFamily="34" charset="0"/>
              <a:ea typeface="微软雅黑" panose="020B0503020204020204" pitchFamily="34" charset="-122"/>
              <a:cs typeface="微软雅黑" panose="020B0503020204020204" pitchFamily="34" charset="-122"/>
              <a:sym typeface="Arial" panose="020B0604020202020204" pitchFamily="34" charset="0"/>
            </a:endParaRPr>
          </a:p>
        </p:txBody>
      </p:sp>
      <p:sp>
        <p:nvSpPr>
          <p:cNvPr id="5" name="文本框 4"/>
          <p:cNvSpPr txBox="1"/>
          <p:nvPr>
            <p:custDataLst>
              <p:tags r:id="rId11"/>
            </p:custDataLst>
          </p:nvPr>
        </p:nvSpPr>
        <p:spPr>
          <a:xfrm>
            <a:off x="4999990" y="4355659"/>
            <a:ext cx="961794" cy="758683"/>
          </a:xfrm>
          <a:prstGeom prst="rect">
            <a:avLst/>
          </a:prstGeom>
          <a:noFill/>
        </p:spPr>
        <p:txBody>
          <a:bodyPr wrap="square" rtlCol="0">
            <a:normAutofit/>
          </a:bodyPr>
          <a:p>
            <a:r>
              <a:rPr lang="en-US" altLang="zh-CN" sz="3600" b="1">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04.</a:t>
            </a:r>
            <a:endParaRPr lang="en-US" altLang="zh-CN" sz="3600" b="1">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6" name="文本框 5"/>
          <p:cNvSpPr txBox="1"/>
          <p:nvPr>
            <p:custDataLst>
              <p:tags r:id="rId12"/>
            </p:custDataLst>
          </p:nvPr>
        </p:nvSpPr>
        <p:spPr>
          <a:xfrm>
            <a:off x="6165671" y="4355360"/>
            <a:ext cx="5196528" cy="758683"/>
          </a:xfrm>
          <a:prstGeom prst="rect">
            <a:avLst/>
          </a:prstGeom>
          <a:noFill/>
        </p:spPr>
        <p:txBody>
          <a:bodyPr wrap="square" lIns="90170" tIns="46990" rIns="90170" bIns="46990" rtlCol="0" anchor="ctr" anchorCtr="0">
            <a:normAutofit/>
          </a:bodyPr>
          <a:p>
            <a:pPr fontAlgn="auto">
              <a:lnSpc>
                <a:spcPct val="110000"/>
              </a:lnSpc>
            </a:pPr>
            <a:r>
              <a:rPr lang="zh-CN" altLang="en-US" sz="2000" dirty="0">
                <a:solidFill>
                  <a:schemeClr val="tx1">
                    <a:lumMod val="65000"/>
                    <a:lumOff val="35000"/>
                  </a:schemeClr>
                </a:solidFill>
                <a:latin typeface="Arial" panose="020B0604020202020204" pitchFamily="34" charset="0"/>
                <a:ea typeface="微软雅黑" panose="020B0503020204020204" pitchFamily="34" charset="-122"/>
                <a:cs typeface="微软雅黑" panose="020B0503020204020204" pitchFamily="34" charset="-122"/>
                <a:sym typeface="Arial" panose="020B0604020202020204" pitchFamily="34" charset="0"/>
              </a:rPr>
              <a:t>组员工作</a:t>
            </a:r>
            <a:r>
              <a:rPr lang="zh-CN" altLang="en-US" sz="2000" dirty="0">
                <a:solidFill>
                  <a:schemeClr val="tx1">
                    <a:lumMod val="65000"/>
                    <a:lumOff val="35000"/>
                  </a:schemeClr>
                </a:solidFill>
                <a:latin typeface="Arial" panose="020B0604020202020204" pitchFamily="34" charset="0"/>
                <a:ea typeface="微软雅黑" panose="020B0503020204020204" pitchFamily="34" charset="-122"/>
                <a:cs typeface="微软雅黑" panose="020B0503020204020204" pitchFamily="34" charset="-122"/>
                <a:sym typeface="Arial" panose="020B0604020202020204" pitchFamily="34" charset="0"/>
              </a:rPr>
              <a:t>分配</a:t>
            </a:r>
            <a:endParaRPr lang="zh-CN" altLang="en-US" sz="2000" dirty="0">
              <a:solidFill>
                <a:schemeClr val="tx1">
                  <a:lumMod val="65000"/>
                  <a:lumOff val="35000"/>
                </a:schemeClr>
              </a:solidFill>
              <a:latin typeface="Arial" panose="020B0604020202020204" pitchFamily="34" charset="0"/>
              <a:ea typeface="微软雅黑" panose="020B0503020204020204" pitchFamily="34" charset="-122"/>
              <a:cs typeface="微软雅黑" panose="020B0503020204020204" pitchFamily="34" charset="-122"/>
              <a:sym typeface="Arial" panose="020B0604020202020204" pitchFamily="34" charset="0"/>
            </a:endParaRPr>
          </a:p>
        </p:txBody>
      </p:sp>
    </p:spTree>
    <p:custDataLst>
      <p:tags r:id="rId13"/>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dissolve">
                                      <p:cBhvr>
                                        <p:cTn id="7" dur="500"/>
                                        <p:tgtEl>
                                          <p:spTgt spid="19"/>
                                        </p:tgtEl>
                                      </p:cBhvr>
                                    </p:animEffect>
                                  </p:childTnLst>
                                </p:cTn>
                              </p:par>
                              <p:par>
                                <p:cTn id="8" presetID="9"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dissolve">
                                      <p:cBhvr>
                                        <p:cTn id="10" dur="500"/>
                                        <p:tgtEl>
                                          <p:spTgt spid="22"/>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dissolve">
                                      <p:cBhvr>
                                        <p:cTn id="13" dur="500"/>
                                        <p:tgtEl>
                                          <p:spTgt spid="25"/>
                                        </p:tgtEl>
                                      </p:cBhvr>
                                    </p:animEffect>
                                  </p:childTnLst>
                                </p:cTn>
                              </p:par>
                            </p:childTnLst>
                          </p:cTn>
                        </p:par>
                      </p:childTnLst>
                    </p:cTn>
                  </p:par>
                  <p:par>
                    <p:cTn id="14" fill="hold">
                      <p:stCondLst>
                        <p:cond delay="indefinite"/>
                      </p:stCondLst>
                      <p:childTnLst>
                        <p:par>
                          <p:cTn id="15" fill="hold">
                            <p:stCondLst>
                              <p:cond delay="0"/>
                            </p:stCondLst>
                            <p:childTnLst>
                              <p:par>
                                <p:cTn id="16" presetID="13" presetClass="entr" presetSubtype="16" fill="hold" grpId="0" nodeType="click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plus(in)">
                                      <p:cBhvr>
                                        <p:cTn id="18" dur="2000"/>
                                        <p:tgtEl>
                                          <p:spTgt spid="17"/>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blinds(horizontal)">
                                      <p:cBhvr>
                                        <p:cTn id="23" dur="500"/>
                                        <p:tgtEl>
                                          <p:spTgt spid="18"/>
                                        </p:tgtEl>
                                      </p:cBhvr>
                                    </p:animEffect>
                                  </p:childTnLst>
                                </p:cTn>
                              </p:par>
                            </p:childTnLst>
                          </p:cTn>
                        </p:par>
                      </p:childTnLst>
                    </p:cTn>
                  </p:par>
                  <p:par>
                    <p:cTn id="24" fill="hold">
                      <p:stCondLst>
                        <p:cond delay="indefinite"/>
                      </p:stCondLst>
                      <p:childTnLst>
                        <p:par>
                          <p:cTn id="25" fill="hold">
                            <p:stCondLst>
                              <p:cond delay="0"/>
                            </p:stCondLst>
                            <p:childTnLst>
                              <p:par>
                                <p:cTn id="26" presetID="13" presetClass="entr" presetSubtype="16" fill="hold" grpId="0" nodeType="click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plus(in)">
                                      <p:cBhvr>
                                        <p:cTn id="28" dur="2000"/>
                                        <p:tgtEl>
                                          <p:spTgt spid="15"/>
                                        </p:tgtEl>
                                      </p:cBhvr>
                                    </p:animEffect>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grpId="0" nodeType="clickEffect">
                                  <p:stCondLst>
                                    <p:cond delay="0"/>
                                  </p:stCondLst>
                                  <p:childTnLst>
                                    <p:set>
                                      <p:cBhvr>
                                        <p:cTn id="32" dur="1" fill="hold">
                                          <p:stCondLst>
                                            <p:cond delay="0"/>
                                          </p:stCondLst>
                                        </p:cTn>
                                        <p:tgtEl>
                                          <p:spTgt spid="26"/>
                                        </p:tgtEl>
                                        <p:attrNameLst>
                                          <p:attrName>style.visibility</p:attrName>
                                        </p:attrNameLst>
                                      </p:cBhvr>
                                      <p:to>
                                        <p:strVal val="visible"/>
                                      </p:to>
                                    </p:set>
                                    <p:animEffect transition="in" filter="blinds(horizontal)">
                                      <p:cBhvr>
                                        <p:cTn id="33" dur="500"/>
                                        <p:tgtEl>
                                          <p:spTgt spid="26"/>
                                        </p:tgtEl>
                                      </p:cBhvr>
                                    </p:animEffect>
                                  </p:childTnLst>
                                </p:cTn>
                              </p:par>
                            </p:childTnLst>
                          </p:cTn>
                        </p:par>
                      </p:childTnLst>
                    </p:cTn>
                  </p:par>
                  <p:par>
                    <p:cTn id="34" fill="hold">
                      <p:stCondLst>
                        <p:cond delay="indefinite"/>
                      </p:stCondLst>
                      <p:childTnLst>
                        <p:par>
                          <p:cTn id="35" fill="hold">
                            <p:stCondLst>
                              <p:cond delay="0"/>
                            </p:stCondLst>
                            <p:childTnLst>
                              <p:par>
                                <p:cTn id="36" presetID="13" presetClass="entr" presetSubtype="16" fill="hold" grpId="0" nodeType="clickEffect">
                                  <p:stCondLst>
                                    <p:cond delay="0"/>
                                  </p:stCondLst>
                                  <p:childTnLst>
                                    <p:set>
                                      <p:cBhvr>
                                        <p:cTn id="37" dur="1" fill="hold">
                                          <p:stCondLst>
                                            <p:cond delay="0"/>
                                          </p:stCondLst>
                                        </p:cTn>
                                        <p:tgtEl>
                                          <p:spTgt spid="2"/>
                                        </p:tgtEl>
                                        <p:attrNameLst>
                                          <p:attrName>style.visibility</p:attrName>
                                        </p:attrNameLst>
                                      </p:cBhvr>
                                      <p:to>
                                        <p:strVal val="visible"/>
                                      </p:to>
                                    </p:set>
                                    <p:animEffect transition="in" filter="plus(in)">
                                      <p:cBhvr>
                                        <p:cTn id="38" dur="2000"/>
                                        <p:tgtEl>
                                          <p:spTgt spid="2"/>
                                        </p:tgtEl>
                                      </p:cBhvr>
                                    </p:animEffect>
                                  </p:childTnLst>
                                </p:cTn>
                              </p:par>
                            </p:childTnLst>
                          </p:cTn>
                        </p:par>
                      </p:childTnLst>
                    </p:cTn>
                  </p:par>
                  <p:par>
                    <p:cTn id="39" fill="hold">
                      <p:stCondLst>
                        <p:cond delay="indefinite"/>
                      </p:stCondLst>
                      <p:childTnLst>
                        <p:par>
                          <p:cTn id="40" fill="hold">
                            <p:stCondLst>
                              <p:cond delay="0"/>
                            </p:stCondLst>
                            <p:childTnLst>
                              <p:par>
                                <p:cTn id="41" presetID="3" presetClass="entr" presetSubtype="10" fill="hold" grpId="0" nodeType="clickEffect">
                                  <p:stCondLst>
                                    <p:cond delay="0"/>
                                  </p:stCondLst>
                                  <p:childTnLst>
                                    <p:set>
                                      <p:cBhvr>
                                        <p:cTn id="42" dur="1" fill="hold">
                                          <p:stCondLst>
                                            <p:cond delay="0"/>
                                          </p:stCondLst>
                                        </p:cTn>
                                        <p:tgtEl>
                                          <p:spTgt spid="3"/>
                                        </p:tgtEl>
                                        <p:attrNameLst>
                                          <p:attrName>style.visibility</p:attrName>
                                        </p:attrNameLst>
                                      </p:cBhvr>
                                      <p:to>
                                        <p:strVal val="visible"/>
                                      </p:to>
                                    </p:set>
                                    <p:animEffect transition="in" filter="blinds(horizontal)">
                                      <p:cBhvr>
                                        <p:cTn id="43" dur="500"/>
                                        <p:tgtEl>
                                          <p:spTgt spid="3"/>
                                        </p:tgtEl>
                                      </p:cBhvr>
                                    </p:animEffect>
                                  </p:childTnLst>
                                </p:cTn>
                              </p:par>
                            </p:childTnLst>
                          </p:cTn>
                        </p:par>
                      </p:childTnLst>
                    </p:cTn>
                  </p:par>
                  <p:par>
                    <p:cTn id="44" fill="hold">
                      <p:stCondLst>
                        <p:cond delay="indefinite"/>
                      </p:stCondLst>
                      <p:childTnLst>
                        <p:par>
                          <p:cTn id="45" fill="hold">
                            <p:stCondLst>
                              <p:cond delay="0"/>
                            </p:stCondLst>
                            <p:childTnLst>
                              <p:par>
                                <p:cTn id="46" presetID="13" presetClass="entr" presetSubtype="16" fill="hold" grpId="0" nodeType="clickEffect">
                                  <p:stCondLst>
                                    <p:cond delay="0"/>
                                  </p:stCondLst>
                                  <p:childTnLst>
                                    <p:set>
                                      <p:cBhvr>
                                        <p:cTn id="47" dur="1" fill="hold">
                                          <p:stCondLst>
                                            <p:cond delay="0"/>
                                          </p:stCondLst>
                                        </p:cTn>
                                        <p:tgtEl>
                                          <p:spTgt spid="5"/>
                                        </p:tgtEl>
                                        <p:attrNameLst>
                                          <p:attrName>style.visibility</p:attrName>
                                        </p:attrNameLst>
                                      </p:cBhvr>
                                      <p:to>
                                        <p:strVal val="visible"/>
                                      </p:to>
                                    </p:set>
                                    <p:animEffect transition="in" filter="plus(in)">
                                      <p:cBhvr>
                                        <p:cTn id="48" dur="2000"/>
                                        <p:tgtEl>
                                          <p:spTgt spid="5"/>
                                        </p:tgtEl>
                                      </p:cBhvr>
                                    </p:animEffect>
                                  </p:childTnLst>
                                </p:cTn>
                              </p:par>
                            </p:childTnLst>
                          </p:cTn>
                        </p:par>
                      </p:childTnLst>
                    </p:cTn>
                  </p:par>
                  <p:par>
                    <p:cTn id="49" fill="hold">
                      <p:stCondLst>
                        <p:cond delay="indefinite"/>
                      </p:stCondLst>
                      <p:childTnLst>
                        <p:par>
                          <p:cTn id="50" fill="hold">
                            <p:stCondLst>
                              <p:cond delay="0"/>
                            </p:stCondLst>
                            <p:childTnLst>
                              <p:par>
                                <p:cTn id="51" presetID="3" presetClass="entr" presetSubtype="10" fill="hold" grpId="0" nodeType="clickEffect">
                                  <p:stCondLst>
                                    <p:cond delay="0"/>
                                  </p:stCondLst>
                                  <p:childTnLst>
                                    <p:set>
                                      <p:cBhvr>
                                        <p:cTn id="52" dur="1" fill="hold">
                                          <p:stCondLst>
                                            <p:cond delay="0"/>
                                          </p:stCondLst>
                                        </p:cTn>
                                        <p:tgtEl>
                                          <p:spTgt spid="6"/>
                                        </p:tgtEl>
                                        <p:attrNameLst>
                                          <p:attrName>style.visibility</p:attrName>
                                        </p:attrNameLst>
                                      </p:cBhvr>
                                      <p:to>
                                        <p:strVal val="visible"/>
                                      </p:to>
                                    </p:set>
                                    <p:animEffect transition="in" filter="blinds(horizontal)">
                                      <p:cBhvr>
                                        <p:cTn id="5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6" grpId="0"/>
      <p:bldP spid="17" grpId="0"/>
      <p:bldP spid="15" grpId="0"/>
      <p:bldP spid="19" grpId="0"/>
      <p:bldP spid="22" grpId="0"/>
      <p:bldP spid="25" grpId="0" animBg="1"/>
      <p:bldP spid="2" grpId="0"/>
      <p:bldP spid="3" grpId="0"/>
      <p:bldP spid="5" grpId="0"/>
      <p:bldP spid="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功能</a:t>
            </a:r>
            <a:r>
              <a:rPr lang="zh-CN" altLang="en-US"/>
              <a:t>描述</a:t>
            </a:r>
            <a:endParaRPr lang="zh-CN" altLang="en-US"/>
          </a:p>
        </p:txBody>
      </p:sp>
      <p:graphicFrame>
        <p:nvGraphicFramePr>
          <p:cNvPr id="28" name="内容占位符 6"/>
          <p:cNvGraphicFramePr>
            <a:graphicFrameLocks noGrp="1"/>
          </p:cNvGraphicFramePr>
          <p:nvPr>
            <p:ph idx="1"/>
          </p:nvPr>
        </p:nvGraphicFramePr>
        <p:xfrm>
          <a:off x="608330" y="1682115"/>
          <a:ext cx="9083040" cy="328676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ustDataLst>
      <p:tags r:id="rId6"/>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12" fill="hold" grpId="0" nodeType="clickEffect">
                                  <p:stCondLst>
                                    <p:cond delay="0"/>
                                  </p:stCondLst>
                                  <p:childTnLst>
                                    <p:set>
                                      <p:cBhvr>
                                        <p:cTn id="11" dur="1" fill="hold">
                                          <p:stCondLst>
                                            <p:cond delay="0"/>
                                          </p:stCondLst>
                                        </p:cTn>
                                        <p:tgtEl>
                                          <p:spTgt spid="28">
                                            <p:graphicEl>
                                              <a:dgm id="{E2F50906-BFB5-4F22-8167-835F6C9FA9E3}"/>
                                            </p:graphicEl>
                                          </p:spTgt>
                                        </p:tgtEl>
                                        <p:attrNameLst>
                                          <p:attrName>style.visibility</p:attrName>
                                        </p:attrNameLst>
                                      </p:cBhvr>
                                      <p:to>
                                        <p:strVal val="visible"/>
                                      </p:to>
                                    </p:set>
                                    <p:animEffect transition="in" filter="strips(downLeft)">
                                      <p:cBhvr>
                                        <p:cTn id="12" dur="500"/>
                                        <p:tgtEl>
                                          <p:spTgt spid="28">
                                            <p:graphicEl>
                                              <a:dgm id="{E2F50906-BFB5-4F22-8167-835F6C9FA9E3}"/>
                                            </p:graphicEl>
                                          </p:spTgt>
                                        </p:tgtEl>
                                      </p:cBhvr>
                                    </p:animEffect>
                                  </p:childTnLst>
                                </p:cTn>
                              </p:par>
                              <p:par>
                                <p:cTn id="13" presetID="18" presetClass="entr" presetSubtype="12" fill="hold" grpId="0" nodeType="withEffect">
                                  <p:stCondLst>
                                    <p:cond delay="0"/>
                                  </p:stCondLst>
                                  <p:childTnLst>
                                    <p:set>
                                      <p:cBhvr>
                                        <p:cTn id="14" dur="1" fill="hold">
                                          <p:stCondLst>
                                            <p:cond delay="0"/>
                                          </p:stCondLst>
                                        </p:cTn>
                                        <p:tgtEl>
                                          <p:spTgt spid="28">
                                            <p:graphicEl>
                                              <a:dgm id="{A75428FA-915F-41D7-9381-3E211E7F3AF7}"/>
                                            </p:graphicEl>
                                          </p:spTgt>
                                        </p:tgtEl>
                                        <p:attrNameLst>
                                          <p:attrName>style.visibility</p:attrName>
                                        </p:attrNameLst>
                                      </p:cBhvr>
                                      <p:to>
                                        <p:strVal val="visible"/>
                                      </p:to>
                                    </p:set>
                                    <p:animEffect transition="in" filter="strips(downLeft)">
                                      <p:cBhvr>
                                        <p:cTn id="15" dur="500"/>
                                        <p:tgtEl>
                                          <p:spTgt spid="28">
                                            <p:graphicEl>
                                              <a:dgm id="{A75428FA-915F-41D7-9381-3E211E7F3AF7}"/>
                                            </p:graphicEl>
                                          </p:spTgt>
                                        </p:tgtEl>
                                      </p:cBhvr>
                                    </p:animEffect>
                                  </p:childTnLst>
                                </p:cTn>
                              </p:par>
                              <p:par>
                                <p:cTn id="16" presetID="18" presetClass="entr" presetSubtype="12" fill="hold" grpId="0" nodeType="withEffect">
                                  <p:stCondLst>
                                    <p:cond delay="0"/>
                                  </p:stCondLst>
                                  <p:childTnLst>
                                    <p:set>
                                      <p:cBhvr>
                                        <p:cTn id="17" dur="1" fill="hold">
                                          <p:stCondLst>
                                            <p:cond delay="0"/>
                                          </p:stCondLst>
                                        </p:cTn>
                                        <p:tgtEl>
                                          <p:spTgt spid="28">
                                            <p:graphicEl>
                                              <a:dgm id="{AD9D19DA-C6CC-44AC-8BA7-28B76237A149}"/>
                                            </p:graphicEl>
                                          </p:spTgt>
                                        </p:tgtEl>
                                        <p:attrNameLst>
                                          <p:attrName>style.visibility</p:attrName>
                                        </p:attrNameLst>
                                      </p:cBhvr>
                                      <p:to>
                                        <p:strVal val="visible"/>
                                      </p:to>
                                    </p:set>
                                    <p:animEffect transition="in" filter="strips(downLeft)">
                                      <p:cBhvr>
                                        <p:cTn id="18" dur="500"/>
                                        <p:tgtEl>
                                          <p:spTgt spid="28">
                                            <p:graphicEl>
                                              <a:dgm id="{AD9D19DA-C6CC-44AC-8BA7-28B76237A149}"/>
                                            </p:graphicEl>
                                          </p:spTgt>
                                        </p:tgtEl>
                                      </p:cBhvr>
                                    </p:animEffect>
                                  </p:childTnLst>
                                </p:cTn>
                              </p:par>
                              <p:par>
                                <p:cTn id="19" presetID="18" presetClass="entr" presetSubtype="12" fill="hold" grpId="0" nodeType="withEffect">
                                  <p:stCondLst>
                                    <p:cond delay="0"/>
                                  </p:stCondLst>
                                  <p:childTnLst>
                                    <p:set>
                                      <p:cBhvr>
                                        <p:cTn id="20" dur="1" fill="hold">
                                          <p:stCondLst>
                                            <p:cond delay="0"/>
                                          </p:stCondLst>
                                        </p:cTn>
                                        <p:tgtEl>
                                          <p:spTgt spid="28">
                                            <p:graphicEl>
                                              <a:dgm id="{CCFF4575-5ED7-4467-9016-C47B9158C380}"/>
                                            </p:graphicEl>
                                          </p:spTgt>
                                        </p:tgtEl>
                                        <p:attrNameLst>
                                          <p:attrName>style.visibility</p:attrName>
                                        </p:attrNameLst>
                                      </p:cBhvr>
                                      <p:to>
                                        <p:strVal val="visible"/>
                                      </p:to>
                                    </p:set>
                                    <p:animEffect transition="in" filter="strips(downLeft)">
                                      <p:cBhvr>
                                        <p:cTn id="21" dur="500"/>
                                        <p:tgtEl>
                                          <p:spTgt spid="28">
                                            <p:graphicEl>
                                              <a:dgm id="{CCFF4575-5ED7-4467-9016-C47B9158C380}"/>
                                            </p:graphicEl>
                                          </p:spTgt>
                                        </p:tgtEl>
                                      </p:cBhvr>
                                    </p:animEffect>
                                  </p:childTnLst>
                                </p:cTn>
                              </p:par>
                              <p:par>
                                <p:cTn id="22" presetID="18" presetClass="entr" presetSubtype="12" fill="hold" grpId="0" nodeType="withEffect">
                                  <p:stCondLst>
                                    <p:cond delay="0"/>
                                  </p:stCondLst>
                                  <p:childTnLst>
                                    <p:set>
                                      <p:cBhvr>
                                        <p:cTn id="23" dur="1" fill="hold">
                                          <p:stCondLst>
                                            <p:cond delay="0"/>
                                          </p:stCondLst>
                                        </p:cTn>
                                        <p:tgtEl>
                                          <p:spTgt spid="28">
                                            <p:graphicEl>
                                              <a:dgm id="{E371F969-7CC1-4084-AA28-B5640ACDBC6A}"/>
                                            </p:graphicEl>
                                          </p:spTgt>
                                        </p:tgtEl>
                                        <p:attrNameLst>
                                          <p:attrName>style.visibility</p:attrName>
                                        </p:attrNameLst>
                                      </p:cBhvr>
                                      <p:to>
                                        <p:strVal val="visible"/>
                                      </p:to>
                                    </p:set>
                                    <p:animEffect transition="in" filter="strips(downLeft)">
                                      <p:cBhvr>
                                        <p:cTn id="24" dur="500"/>
                                        <p:tgtEl>
                                          <p:spTgt spid="28">
                                            <p:graphicEl>
                                              <a:dgm id="{E371F969-7CC1-4084-AA28-B5640ACDBC6A}"/>
                                            </p:graphicEl>
                                          </p:spTgt>
                                        </p:tgtEl>
                                      </p:cBhvr>
                                    </p:animEffect>
                                  </p:childTnLst>
                                </p:cTn>
                              </p:par>
                              <p:par>
                                <p:cTn id="25" presetID="18" presetClass="entr" presetSubtype="12" fill="hold" grpId="0" nodeType="withEffect">
                                  <p:stCondLst>
                                    <p:cond delay="0"/>
                                  </p:stCondLst>
                                  <p:childTnLst>
                                    <p:set>
                                      <p:cBhvr>
                                        <p:cTn id="26" dur="1" fill="hold">
                                          <p:stCondLst>
                                            <p:cond delay="0"/>
                                          </p:stCondLst>
                                        </p:cTn>
                                        <p:tgtEl>
                                          <p:spTgt spid="28">
                                            <p:graphicEl>
                                              <a:dgm id="{DE7939AB-BE90-43FB-A422-F554A227AB64}"/>
                                            </p:graphicEl>
                                          </p:spTgt>
                                        </p:tgtEl>
                                        <p:attrNameLst>
                                          <p:attrName>style.visibility</p:attrName>
                                        </p:attrNameLst>
                                      </p:cBhvr>
                                      <p:to>
                                        <p:strVal val="visible"/>
                                      </p:to>
                                    </p:set>
                                    <p:animEffect transition="in" filter="strips(downLeft)">
                                      <p:cBhvr>
                                        <p:cTn id="27" dur="500"/>
                                        <p:tgtEl>
                                          <p:spTgt spid="28">
                                            <p:graphicEl>
                                              <a:dgm id="{DE7939AB-BE90-43FB-A422-F554A227AB64}"/>
                                            </p:graphicEl>
                                          </p:spTgt>
                                        </p:tgtEl>
                                      </p:cBhvr>
                                    </p:animEffect>
                                  </p:childTnLst>
                                </p:cTn>
                              </p:par>
                              <p:par>
                                <p:cTn id="28" presetID="18" presetClass="entr" presetSubtype="12" fill="hold" grpId="0" nodeType="withEffect">
                                  <p:stCondLst>
                                    <p:cond delay="0"/>
                                  </p:stCondLst>
                                  <p:childTnLst>
                                    <p:set>
                                      <p:cBhvr>
                                        <p:cTn id="29" dur="1" fill="hold">
                                          <p:stCondLst>
                                            <p:cond delay="0"/>
                                          </p:stCondLst>
                                        </p:cTn>
                                        <p:tgtEl>
                                          <p:spTgt spid="28">
                                            <p:graphicEl>
                                              <a:dgm id="{04A6C487-2B14-4D06-B02D-9A391ED2001E}"/>
                                            </p:graphicEl>
                                          </p:spTgt>
                                        </p:tgtEl>
                                        <p:attrNameLst>
                                          <p:attrName>style.visibility</p:attrName>
                                        </p:attrNameLst>
                                      </p:cBhvr>
                                      <p:to>
                                        <p:strVal val="visible"/>
                                      </p:to>
                                    </p:set>
                                    <p:animEffect transition="in" filter="strips(downLeft)">
                                      <p:cBhvr>
                                        <p:cTn id="30" dur="500"/>
                                        <p:tgtEl>
                                          <p:spTgt spid="28">
                                            <p:graphicEl>
                                              <a:dgm id="{04A6C487-2B14-4D06-B02D-9A391ED2001E}"/>
                                            </p:graphicEl>
                                          </p:spTgt>
                                        </p:tgtEl>
                                      </p:cBhvr>
                                    </p:animEffect>
                                  </p:childTnLst>
                                </p:cTn>
                              </p:par>
                              <p:par>
                                <p:cTn id="31" presetID="18" presetClass="entr" presetSubtype="12" fill="hold" grpId="0" nodeType="withEffect">
                                  <p:stCondLst>
                                    <p:cond delay="0"/>
                                  </p:stCondLst>
                                  <p:childTnLst>
                                    <p:set>
                                      <p:cBhvr>
                                        <p:cTn id="32" dur="1" fill="hold">
                                          <p:stCondLst>
                                            <p:cond delay="0"/>
                                          </p:stCondLst>
                                        </p:cTn>
                                        <p:tgtEl>
                                          <p:spTgt spid="28">
                                            <p:graphicEl>
                                              <a:dgm id="{37ABE9D6-1B8E-4E18-A368-2C2A8968D5C8}"/>
                                            </p:graphicEl>
                                          </p:spTgt>
                                        </p:tgtEl>
                                        <p:attrNameLst>
                                          <p:attrName>style.visibility</p:attrName>
                                        </p:attrNameLst>
                                      </p:cBhvr>
                                      <p:to>
                                        <p:strVal val="visible"/>
                                      </p:to>
                                    </p:set>
                                    <p:animEffect transition="in" filter="strips(downLeft)">
                                      <p:cBhvr>
                                        <p:cTn id="33" dur="500"/>
                                        <p:tgtEl>
                                          <p:spTgt spid="28">
                                            <p:graphicEl>
                                              <a:dgm id="{37ABE9D6-1B8E-4E18-A368-2C2A8968D5C8}"/>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28" grpId="0" uiExpand="1">
        <p:bldSub>
          <a:bldDgm/>
        </p:bldSub>
      </p:bldGraphic>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登录</a:t>
            </a:r>
            <a:endParaRPr lang="zh-CN" altLang="en-US"/>
          </a:p>
        </p:txBody>
      </p:sp>
      <p:sp>
        <p:nvSpPr>
          <p:cNvPr id="7" name="文本框 6"/>
          <p:cNvSpPr txBox="1"/>
          <p:nvPr/>
        </p:nvSpPr>
        <p:spPr>
          <a:xfrm>
            <a:off x="278130" y="2750820"/>
            <a:ext cx="5117465" cy="829945"/>
          </a:xfrm>
          <a:prstGeom prst="rect">
            <a:avLst/>
          </a:prstGeom>
          <a:noFill/>
        </p:spPr>
        <p:txBody>
          <a:bodyPr wrap="square" rtlCol="0">
            <a:spAutoFit/>
          </a:bodyPr>
          <a:p>
            <a:pPr marL="285750" indent="-285750">
              <a:buFont typeface="Arial" panose="020B0604020202020204" pitchFamily="34" charset="0"/>
              <a:buChar char="•"/>
            </a:pPr>
            <a:r>
              <a:rPr lang="zh-CN" altLang="en-US" sz="2400"/>
              <a:t>用户通过学号作为账号</a:t>
            </a:r>
            <a:endParaRPr lang="zh-CN" altLang="en-US" sz="2400"/>
          </a:p>
          <a:p>
            <a:pPr marL="285750" indent="-285750">
              <a:buFont typeface="Arial" panose="020B0604020202020204" pitchFamily="34" charset="0"/>
              <a:buChar char="•"/>
            </a:pPr>
            <a:r>
              <a:rPr lang="zh-CN" altLang="en-US" sz="2400"/>
              <a:t>身份证后</a:t>
            </a:r>
            <a:r>
              <a:rPr lang="en-US" altLang="zh-CN" sz="2400"/>
              <a:t>6</a:t>
            </a:r>
            <a:r>
              <a:rPr lang="zh-CN" altLang="en-US" sz="2400"/>
              <a:t>位位默认密码</a:t>
            </a:r>
            <a:r>
              <a:rPr lang="zh-CN" altLang="en-US" sz="2400"/>
              <a:t>进行登录</a:t>
            </a:r>
            <a:endParaRPr lang="zh-CN" altLang="en-US" sz="2400"/>
          </a:p>
        </p:txBody>
      </p:sp>
      <p:pic>
        <p:nvPicPr>
          <p:cNvPr id="4" name="图片 3" descr="{%2~IIK1J}{AXBTIRLHY0R5"/>
          <p:cNvPicPr>
            <a:picLocks noChangeAspect="1"/>
          </p:cNvPicPr>
          <p:nvPr>
            <p:custDataLst>
              <p:tags r:id="rId1"/>
            </p:custDataLst>
          </p:nvPr>
        </p:nvPicPr>
        <p:blipFill>
          <a:blip r:embed="rId2"/>
          <a:stretch>
            <a:fillRect/>
          </a:stretch>
        </p:blipFill>
        <p:spPr>
          <a:xfrm>
            <a:off x="5395595" y="850265"/>
            <a:ext cx="2898775" cy="5158105"/>
          </a:xfrm>
          <a:prstGeom prst="rect">
            <a:avLst/>
          </a:prstGeom>
        </p:spPr>
      </p:pic>
    </p:spTree>
    <p:custDataLst>
      <p:tags r:id="rId3"/>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800" decel="100000"/>
                                        <p:tgtEl>
                                          <p:spTgt spid="2"/>
                                        </p:tgtEl>
                                      </p:cBhvr>
                                    </p:animEffect>
                                    <p:anim calcmode="lin" valueType="num">
                                      <p:cBhvr>
                                        <p:cTn id="8" dur="800" decel="100000" fill="hold"/>
                                        <p:tgtEl>
                                          <p:spTgt spid="2"/>
                                        </p:tgtEl>
                                        <p:attrNameLst>
                                          <p:attrName>style.rotation</p:attrName>
                                        </p:attrNameLst>
                                      </p:cBhvr>
                                      <p:tavLst>
                                        <p:tav tm="0">
                                          <p:val>
                                            <p:fltVal val="-90"/>
                                          </p:val>
                                        </p:tav>
                                        <p:tav tm="100000">
                                          <p:val>
                                            <p:fltVal val="0"/>
                                          </p:val>
                                        </p:tav>
                                      </p:tavLst>
                                    </p:anim>
                                    <p:anim calcmode="lin" valueType="num">
                                      <p:cBhvr>
                                        <p:cTn id="9" dur="800" decel="100000" fill="hold"/>
                                        <p:tgtEl>
                                          <p:spTgt spid="2"/>
                                        </p:tgtEl>
                                        <p:attrNameLst>
                                          <p:attrName>ppt_x</p:attrName>
                                        </p:attrNameLst>
                                      </p:cBhvr>
                                      <p:tavLst>
                                        <p:tav tm="0">
                                          <p:val>
                                            <p:strVal val="#ppt_x+0.4"/>
                                          </p:val>
                                        </p:tav>
                                        <p:tav tm="100000">
                                          <p:val>
                                            <p:strVal val="#ppt_x-0.05"/>
                                          </p:val>
                                        </p:tav>
                                      </p:tavLst>
                                    </p:anim>
                                    <p:anim calcmode="lin" valueType="num">
                                      <p:cBhvr>
                                        <p:cTn id="10" dur="800" decel="100000" fill="hold"/>
                                        <p:tgtEl>
                                          <p:spTgt spid="2"/>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2"/>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2"/>
                                        </p:tgtEl>
                                        <p:attrNameLst>
                                          <p:attrName>ppt_y</p:attrName>
                                        </p:attrNameLst>
                                      </p:cBhvr>
                                      <p:tavLst>
                                        <p:tav tm="0">
                                          <p:val>
                                            <p:strVal val="#ppt_y+0.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nodeType="clickEffect">
                                  <p:stCondLst>
                                    <p:cond delay="0"/>
                                  </p:stCondLst>
                                  <p:childTnLst>
                                    <p:set>
                                      <p:cBhvr>
                                        <p:cTn id="16" dur="1" fill="hold">
                                          <p:stCondLst>
                                            <p:cond delay="0"/>
                                          </p:stCondLst>
                                        </p:cTn>
                                        <p:tgtEl>
                                          <p:spTgt spid="7">
                                            <p:txEl>
                                              <p:pRg st="0" end="0"/>
                                            </p:txEl>
                                          </p:spTgt>
                                        </p:tgtEl>
                                        <p:attrNameLst>
                                          <p:attrName>style.visibility</p:attrName>
                                        </p:attrNameLst>
                                      </p:cBhvr>
                                      <p:to>
                                        <p:strVal val="visible"/>
                                      </p:to>
                                    </p:set>
                                    <p:anim calcmode="lin" valueType="num">
                                      <p:cBhvr additive="base">
                                        <p:cTn id="17" dur="500"/>
                                        <p:tgtEl>
                                          <p:spTgt spid="7">
                                            <p:txEl>
                                              <p:pRg st="0" end="0"/>
                                            </p:txEl>
                                          </p:spTgt>
                                        </p:tgtEl>
                                        <p:attrNameLst>
                                          <p:attrName>ppt_y</p:attrName>
                                        </p:attrNameLst>
                                      </p:cBhvr>
                                      <p:tavLst>
                                        <p:tav tm="0">
                                          <p:val>
                                            <p:strVal val="#ppt_y+#ppt_h*1.125000"/>
                                          </p:val>
                                        </p:tav>
                                        <p:tav tm="100000">
                                          <p:val>
                                            <p:strVal val="#ppt_y"/>
                                          </p:val>
                                        </p:tav>
                                      </p:tavLst>
                                    </p:anim>
                                    <p:animEffect transition="in" filter="wipe(up)">
                                      <p:cBhvr>
                                        <p:cTn id="18" dur="500"/>
                                        <p:tgtEl>
                                          <p:spTgt spid="7">
                                            <p:txEl>
                                              <p:pRg st="0" end="0"/>
                                            </p:txEl>
                                          </p:spTgt>
                                        </p:tgtEl>
                                      </p:cBhvr>
                                    </p:animEffect>
                                  </p:childTnLst>
                                </p:cTn>
                              </p:par>
                              <p:par>
                                <p:cTn id="19" presetID="12" presetClass="entr" presetSubtype="4" fill="hold" nodeType="withEffect">
                                  <p:stCondLst>
                                    <p:cond delay="0"/>
                                  </p:stCondLst>
                                  <p:childTnLst>
                                    <p:set>
                                      <p:cBhvr>
                                        <p:cTn id="20" dur="1" fill="hold">
                                          <p:stCondLst>
                                            <p:cond delay="0"/>
                                          </p:stCondLst>
                                        </p:cTn>
                                        <p:tgtEl>
                                          <p:spTgt spid="7">
                                            <p:txEl>
                                              <p:pRg st="1" end="1"/>
                                            </p:txEl>
                                          </p:spTgt>
                                        </p:tgtEl>
                                        <p:attrNameLst>
                                          <p:attrName>style.visibility</p:attrName>
                                        </p:attrNameLst>
                                      </p:cBhvr>
                                      <p:to>
                                        <p:strVal val="visible"/>
                                      </p:to>
                                    </p:set>
                                    <p:anim calcmode="lin" valueType="num">
                                      <p:cBhvr additive="base">
                                        <p:cTn id="21" dur="500"/>
                                        <p:tgtEl>
                                          <p:spTgt spid="7">
                                            <p:txEl>
                                              <p:pRg st="1" end="1"/>
                                            </p:txEl>
                                          </p:spTgt>
                                        </p:tgtEl>
                                        <p:attrNameLst>
                                          <p:attrName>ppt_y</p:attrName>
                                        </p:attrNameLst>
                                      </p:cBhvr>
                                      <p:tavLst>
                                        <p:tav tm="0">
                                          <p:val>
                                            <p:strVal val="#ppt_y+#ppt_h*1.125000"/>
                                          </p:val>
                                        </p:tav>
                                        <p:tav tm="100000">
                                          <p:val>
                                            <p:strVal val="#ppt_y"/>
                                          </p:val>
                                        </p:tav>
                                      </p:tavLst>
                                    </p:anim>
                                    <p:animEffect transition="in" filter="wipe(up)">
                                      <p:cBhvr>
                                        <p:cTn id="22" dur="500"/>
                                        <p:tgtEl>
                                          <p:spTgt spid="7">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 calcmode="lin" valueType="num">
                                      <p:cBhvr additive="base">
                                        <p:cTn id="27" dur="500" fill="hold"/>
                                        <p:tgtEl>
                                          <p:spTgt spid="4"/>
                                        </p:tgtEl>
                                        <p:attrNameLst>
                                          <p:attrName>ppt_x</p:attrName>
                                        </p:attrNameLst>
                                      </p:cBhvr>
                                      <p:tavLst>
                                        <p:tav tm="0">
                                          <p:val>
                                            <p:strVal val="#ppt_x"/>
                                          </p:val>
                                        </p:tav>
                                        <p:tav tm="100000">
                                          <p:val>
                                            <p:strVal val="#ppt_x"/>
                                          </p:val>
                                        </p:tav>
                                      </p:tavLst>
                                    </p:anim>
                                    <p:anim calcmode="lin" valueType="num">
                                      <p:cBhvr additive="base">
                                        <p:cTn id="2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登录</a:t>
            </a:r>
            <a:endParaRPr lang="zh-CN" altLang="en-US"/>
          </a:p>
        </p:txBody>
      </p:sp>
      <p:sp>
        <p:nvSpPr>
          <p:cNvPr id="3" name="文本占位符 2"/>
          <p:cNvSpPr>
            <a:spLocks noGrp="1"/>
          </p:cNvSpPr>
          <p:nvPr>
            <p:ph type="body" idx="1"/>
          </p:nvPr>
        </p:nvSpPr>
        <p:spPr/>
        <p:txBody>
          <a:bodyPr>
            <a:normAutofit fontScale="90000"/>
          </a:bodyPr>
          <a:p>
            <a:r>
              <a:rPr lang="zh-CN" altLang="en-US"/>
              <a:t>登录失败</a:t>
            </a:r>
            <a:endParaRPr lang="zh-CN" altLang="en-US"/>
          </a:p>
        </p:txBody>
      </p:sp>
      <p:sp>
        <p:nvSpPr>
          <p:cNvPr id="5" name="文本占位符 4"/>
          <p:cNvSpPr>
            <a:spLocks noGrp="1"/>
          </p:cNvSpPr>
          <p:nvPr>
            <p:ph type="body" sz="quarter" idx="3"/>
          </p:nvPr>
        </p:nvSpPr>
        <p:spPr/>
        <p:txBody>
          <a:bodyPr>
            <a:normAutofit fontScale="90000"/>
          </a:bodyPr>
          <a:p>
            <a:r>
              <a:rPr lang="zh-CN" altLang="en-US"/>
              <a:t>登录成功的主页面</a:t>
            </a:r>
            <a:endParaRPr lang="zh-CN" altLang="en-US"/>
          </a:p>
        </p:txBody>
      </p:sp>
      <p:pic>
        <p:nvPicPr>
          <p:cNvPr id="8" name="内容占位符 7" descr="VVWF58@5M81SQW)P@W89KL6"/>
          <p:cNvPicPr>
            <a:picLocks noChangeAspect="1"/>
          </p:cNvPicPr>
          <p:nvPr>
            <p:ph sz="half" idx="2"/>
          </p:nvPr>
        </p:nvPicPr>
        <p:blipFill>
          <a:blip r:embed="rId1"/>
          <a:stretch>
            <a:fillRect/>
          </a:stretch>
        </p:blipFill>
        <p:spPr>
          <a:xfrm>
            <a:off x="2043430" y="1854200"/>
            <a:ext cx="2470785" cy="4395470"/>
          </a:xfrm>
          <a:prstGeom prst="rect">
            <a:avLst/>
          </a:prstGeom>
        </p:spPr>
      </p:pic>
      <p:pic>
        <p:nvPicPr>
          <p:cNvPr id="10" name="内容占位符 9" descr="Q`WBNIYRMYK0MXYREL381D6"/>
          <p:cNvPicPr>
            <a:picLocks noChangeAspect="1"/>
          </p:cNvPicPr>
          <p:nvPr>
            <p:ph sz="quarter" idx="4"/>
          </p:nvPr>
        </p:nvPicPr>
        <p:blipFill>
          <a:blip r:embed="rId2"/>
          <a:stretch>
            <a:fillRect/>
          </a:stretch>
        </p:blipFill>
        <p:spPr>
          <a:xfrm>
            <a:off x="7670800" y="1854200"/>
            <a:ext cx="2470785" cy="4395470"/>
          </a:xfrm>
          <a:prstGeom prst="rect">
            <a:avLst/>
          </a:prstGeom>
        </p:spPr>
      </p:pic>
    </p:spTree>
    <p:custDataLst>
      <p:tags r:id="rId3"/>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0" presetClass="entr" presetSubtype="0"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fade">
                                      <p:cBhvr>
                                        <p:cTn id="13" dur="800" decel="100000"/>
                                        <p:tgtEl>
                                          <p:spTgt spid="3">
                                            <p:txEl>
                                              <p:pRg st="0" end="0"/>
                                            </p:txEl>
                                          </p:spTgt>
                                        </p:tgtEl>
                                      </p:cBhvr>
                                    </p:animEffect>
                                    <p:anim calcmode="lin" valueType="num">
                                      <p:cBhvr>
                                        <p:cTn id="14" dur="800" decel="100000" fill="hold"/>
                                        <p:tgtEl>
                                          <p:spTgt spid="3">
                                            <p:txEl>
                                              <p:pRg st="0" end="0"/>
                                            </p:txEl>
                                          </p:spTgt>
                                        </p:tgtEl>
                                        <p:attrNameLst>
                                          <p:attrName>style.rotation</p:attrName>
                                        </p:attrNameLst>
                                      </p:cBhvr>
                                      <p:tavLst>
                                        <p:tav tm="0">
                                          <p:val>
                                            <p:fltVal val="-90"/>
                                          </p:val>
                                        </p:tav>
                                        <p:tav tm="100000">
                                          <p:val>
                                            <p:fltVal val="0"/>
                                          </p:val>
                                        </p:tav>
                                      </p:tavLst>
                                    </p:anim>
                                    <p:anim calcmode="lin" valueType="num">
                                      <p:cBhvr>
                                        <p:cTn id="15" dur="800" decel="100000" fill="hold"/>
                                        <p:tgtEl>
                                          <p:spTgt spid="3">
                                            <p:txEl>
                                              <p:pRg st="0" end="0"/>
                                            </p:txEl>
                                          </p:spTgt>
                                        </p:tgtEl>
                                        <p:attrNameLst>
                                          <p:attrName>ppt_x</p:attrName>
                                        </p:attrNameLst>
                                      </p:cBhvr>
                                      <p:tavLst>
                                        <p:tav tm="0">
                                          <p:val>
                                            <p:strVal val="#ppt_x+0.4"/>
                                          </p:val>
                                        </p:tav>
                                        <p:tav tm="100000">
                                          <p:val>
                                            <p:strVal val="#ppt_x-0.05"/>
                                          </p:val>
                                        </p:tav>
                                      </p:tavLst>
                                    </p:anim>
                                    <p:anim calcmode="lin" valueType="num">
                                      <p:cBhvr>
                                        <p:cTn id="16" dur="800" decel="100000" fill="hold"/>
                                        <p:tgtEl>
                                          <p:spTgt spid="3">
                                            <p:txEl>
                                              <p:pRg st="0" end="0"/>
                                            </p:txEl>
                                          </p:spTgt>
                                        </p:tgtEl>
                                        <p:attrNameLst>
                                          <p:attrName>ppt_y</p:attrName>
                                        </p:attrNameLst>
                                      </p:cBhvr>
                                      <p:tavLst>
                                        <p:tav tm="0">
                                          <p:val>
                                            <p:strVal val="#ppt_y-0.4"/>
                                          </p:val>
                                        </p:tav>
                                        <p:tav tm="100000">
                                          <p:val>
                                            <p:strVal val="#ppt_y+0.1"/>
                                          </p:val>
                                        </p:tav>
                                      </p:tavLst>
                                    </p:anim>
                                    <p:anim calcmode="lin" valueType="num">
                                      <p:cBhvr>
                                        <p:cTn id="17" dur="200" accel="100000" fill="hold">
                                          <p:stCondLst>
                                            <p:cond delay="800"/>
                                          </p:stCondLst>
                                        </p:cTn>
                                        <p:tgtEl>
                                          <p:spTgt spid="3">
                                            <p:txEl>
                                              <p:pRg st="0" end="0"/>
                                            </p:txEl>
                                          </p:spTgt>
                                        </p:tgtEl>
                                        <p:attrNameLst>
                                          <p:attrName>ppt_x</p:attrName>
                                        </p:attrNameLst>
                                      </p:cBhvr>
                                      <p:tavLst>
                                        <p:tav tm="0">
                                          <p:val>
                                            <p:strVal val="#ppt_x-0.05"/>
                                          </p:val>
                                        </p:tav>
                                        <p:tav tm="100000">
                                          <p:val>
                                            <p:strVal val="#ppt_x"/>
                                          </p:val>
                                        </p:tav>
                                      </p:tavLst>
                                    </p:anim>
                                    <p:anim calcmode="lin" valueType="num">
                                      <p:cBhvr>
                                        <p:cTn id="18" dur="200" accel="100000" fill="hold">
                                          <p:stCondLst>
                                            <p:cond delay="800"/>
                                          </p:stCondLst>
                                        </p:cTn>
                                        <p:tgtEl>
                                          <p:spTgt spid="3">
                                            <p:txEl>
                                              <p:pRg st="0" end="0"/>
                                            </p:txEl>
                                          </p:spTgt>
                                        </p:tgtEl>
                                        <p:attrNameLst>
                                          <p:attrName>ppt_y</p:attrName>
                                        </p:attrNameLst>
                                      </p:cBhvr>
                                      <p:tavLst>
                                        <p:tav tm="0">
                                          <p:val>
                                            <p:strVal val="#ppt_y+0.1"/>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blinds(horizontal)">
                                      <p:cBhvr>
                                        <p:cTn id="23" dur="500"/>
                                        <p:tgtEl>
                                          <p:spTgt spid="8"/>
                                        </p:tgtEl>
                                      </p:cBhvr>
                                    </p:animEffect>
                                  </p:childTnLst>
                                </p:cTn>
                              </p:par>
                            </p:childTnLst>
                          </p:cTn>
                        </p:par>
                      </p:childTnLst>
                    </p:cTn>
                  </p:par>
                  <p:par>
                    <p:cTn id="24" fill="hold">
                      <p:stCondLst>
                        <p:cond delay="indefinite"/>
                      </p:stCondLst>
                      <p:childTnLst>
                        <p:par>
                          <p:cTn id="25" fill="hold">
                            <p:stCondLst>
                              <p:cond delay="0"/>
                            </p:stCondLst>
                            <p:childTnLst>
                              <p:par>
                                <p:cTn id="26" presetID="8" presetClass="entr" presetSubtype="16" fill="hold" nodeType="clickEffect">
                                  <p:stCondLst>
                                    <p:cond delay="0"/>
                                  </p:stCondLst>
                                  <p:childTnLst>
                                    <p:set>
                                      <p:cBhvr>
                                        <p:cTn id="27" dur="1" fill="hold">
                                          <p:stCondLst>
                                            <p:cond delay="0"/>
                                          </p:stCondLst>
                                        </p:cTn>
                                        <p:tgtEl>
                                          <p:spTgt spid="5">
                                            <p:txEl>
                                              <p:pRg st="0" end="0"/>
                                            </p:txEl>
                                          </p:spTgt>
                                        </p:tgtEl>
                                        <p:attrNameLst>
                                          <p:attrName>style.visibility</p:attrName>
                                        </p:attrNameLst>
                                      </p:cBhvr>
                                      <p:to>
                                        <p:strVal val="visible"/>
                                      </p:to>
                                    </p:set>
                                    <p:animEffect transition="in" filter="diamond(in)">
                                      <p:cBhvr>
                                        <p:cTn id="28" dur="2000"/>
                                        <p:tgtEl>
                                          <p:spTgt spid="5">
                                            <p:txEl>
                                              <p:pRg st="0" end="0"/>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10"/>
                                        </p:tgtEl>
                                        <p:attrNameLst>
                                          <p:attrName>style.visibility</p:attrName>
                                        </p:attrNameLst>
                                      </p:cBhvr>
                                      <p:to>
                                        <p:strVal val="visible"/>
                                      </p:to>
                                    </p:set>
                                    <p:anim calcmode="lin" valueType="num">
                                      <p:cBhvr additive="base">
                                        <p:cTn id="33" dur="500" fill="hold"/>
                                        <p:tgtEl>
                                          <p:spTgt spid="10"/>
                                        </p:tgtEl>
                                        <p:attrNameLst>
                                          <p:attrName>ppt_x</p:attrName>
                                        </p:attrNameLst>
                                      </p:cBhvr>
                                      <p:tavLst>
                                        <p:tav tm="0">
                                          <p:val>
                                            <p:strVal val="#ppt_x"/>
                                          </p:val>
                                        </p:tav>
                                        <p:tav tm="100000">
                                          <p:val>
                                            <p:strVal val="#ppt_x"/>
                                          </p:val>
                                        </p:tav>
                                      </p:tavLst>
                                    </p:anim>
                                    <p:anim calcmode="lin" valueType="num">
                                      <p:cBhvr additive="base">
                                        <p:cTn id="3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3" grpId="0" build="p"/>
      <p:bldP spid="3" grpI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年度</a:t>
            </a:r>
            <a:r>
              <a:rPr lang="zh-CN" altLang="en-US"/>
              <a:t>书单</a:t>
            </a:r>
            <a:endParaRPr lang="zh-CN" altLang="en-US"/>
          </a:p>
        </p:txBody>
      </p:sp>
      <p:sp>
        <p:nvSpPr>
          <p:cNvPr id="4" name="文本框 3"/>
          <p:cNvSpPr txBox="1"/>
          <p:nvPr/>
        </p:nvSpPr>
        <p:spPr>
          <a:xfrm>
            <a:off x="234315" y="2339340"/>
            <a:ext cx="4413885" cy="829945"/>
          </a:xfrm>
          <a:prstGeom prst="rect">
            <a:avLst/>
          </a:prstGeom>
          <a:noFill/>
        </p:spPr>
        <p:txBody>
          <a:bodyPr wrap="square" rtlCol="0">
            <a:spAutoFit/>
          </a:bodyPr>
          <a:p>
            <a:r>
              <a:rPr lang="zh-CN" altLang="en-US" sz="2400"/>
              <a:t>通过活动页面来面向各位用户推送</a:t>
            </a:r>
            <a:endParaRPr lang="zh-CN" altLang="en-US" sz="2400"/>
          </a:p>
        </p:txBody>
      </p:sp>
      <p:sp>
        <p:nvSpPr>
          <p:cNvPr id="9" name="文本框 8"/>
          <p:cNvSpPr txBox="1"/>
          <p:nvPr/>
        </p:nvSpPr>
        <p:spPr>
          <a:xfrm>
            <a:off x="234315" y="4103370"/>
            <a:ext cx="3665220" cy="1568450"/>
          </a:xfrm>
          <a:prstGeom prst="rect">
            <a:avLst/>
          </a:prstGeom>
          <a:noFill/>
        </p:spPr>
        <p:txBody>
          <a:bodyPr wrap="square" rtlCol="0">
            <a:spAutoFit/>
          </a:bodyPr>
          <a:p>
            <a:r>
              <a:rPr lang="zh-CN" altLang="en-US" sz="2400"/>
              <a:t>让用户了解到在过去一年中，一共借了多少本书籍、借阅多少时间、年度最喜爱的书籍等等信息</a:t>
            </a:r>
            <a:endParaRPr lang="zh-CN" altLang="en-US" sz="2400"/>
          </a:p>
        </p:txBody>
      </p:sp>
      <p:pic>
        <p:nvPicPr>
          <p:cNvPr id="10" name="图片 9" descr="Z_G1V@TN5S(9AVI9C}VM]2Q"/>
          <p:cNvPicPr>
            <a:picLocks noChangeAspect="1"/>
          </p:cNvPicPr>
          <p:nvPr/>
        </p:nvPicPr>
        <p:blipFill>
          <a:blip r:embed="rId1"/>
          <a:stretch>
            <a:fillRect/>
          </a:stretch>
        </p:blipFill>
        <p:spPr>
          <a:xfrm>
            <a:off x="4569460" y="169545"/>
            <a:ext cx="3415030" cy="5881370"/>
          </a:xfrm>
          <a:prstGeom prst="rect">
            <a:avLst/>
          </a:prstGeom>
        </p:spPr>
      </p:pic>
      <p:pic>
        <p:nvPicPr>
          <p:cNvPr id="12" name="图片 11" descr="TW(C_(T()7PRU%BG$BCCM@0"/>
          <p:cNvPicPr>
            <a:picLocks noChangeAspect="1"/>
          </p:cNvPicPr>
          <p:nvPr/>
        </p:nvPicPr>
        <p:blipFill>
          <a:blip r:embed="rId2"/>
          <a:stretch>
            <a:fillRect/>
          </a:stretch>
        </p:blipFill>
        <p:spPr>
          <a:xfrm>
            <a:off x="8258810" y="170180"/>
            <a:ext cx="3227705" cy="5880735"/>
          </a:xfrm>
          <a:prstGeom prst="rect">
            <a:avLst/>
          </a:prstGeom>
        </p:spPr>
      </p:pic>
    </p:spTree>
    <p:custDataLst>
      <p:tags r:id="rId3"/>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800" decel="100000"/>
                                        <p:tgtEl>
                                          <p:spTgt spid="2"/>
                                        </p:tgtEl>
                                      </p:cBhvr>
                                    </p:animEffect>
                                    <p:anim calcmode="lin" valueType="num">
                                      <p:cBhvr>
                                        <p:cTn id="8" dur="800" decel="100000" fill="hold"/>
                                        <p:tgtEl>
                                          <p:spTgt spid="2"/>
                                        </p:tgtEl>
                                        <p:attrNameLst>
                                          <p:attrName>style.rotation</p:attrName>
                                        </p:attrNameLst>
                                      </p:cBhvr>
                                      <p:tavLst>
                                        <p:tav tm="0">
                                          <p:val>
                                            <p:fltVal val="-90"/>
                                          </p:val>
                                        </p:tav>
                                        <p:tav tm="100000">
                                          <p:val>
                                            <p:fltVal val="0"/>
                                          </p:val>
                                        </p:tav>
                                      </p:tavLst>
                                    </p:anim>
                                    <p:anim calcmode="lin" valueType="num">
                                      <p:cBhvr>
                                        <p:cTn id="9" dur="800" decel="100000" fill="hold"/>
                                        <p:tgtEl>
                                          <p:spTgt spid="2"/>
                                        </p:tgtEl>
                                        <p:attrNameLst>
                                          <p:attrName>ppt_x</p:attrName>
                                        </p:attrNameLst>
                                      </p:cBhvr>
                                      <p:tavLst>
                                        <p:tav tm="0">
                                          <p:val>
                                            <p:strVal val="#ppt_x+0.4"/>
                                          </p:val>
                                        </p:tav>
                                        <p:tav tm="100000">
                                          <p:val>
                                            <p:strVal val="#ppt_x-0.05"/>
                                          </p:val>
                                        </p:tav>
                                      </p:tavLst>
                                    </p:anim>
                                    <p:anim calcmode="lin" valueType="num">
                                      <p:cBhvr>
                                        <p:cTn id="10" dur="800" decel="100000" fill="hold"/>
                                        <p:tgtEl>
                                          <p:spTgt spid="2"/>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2"/>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2"/>
                                        </p:tgtEl>
                                        <p:attrNameLst>
                                          <p:attrName>ppt_y</p:attrName>
                                        </p:attrNameLst>
                                      </p:cBhvr>
                                      <p:tavLst>
                                        <p:tav tm="0">
                                          <p:val>
                                            <p:strVal val="#ppt_y+0.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4">
                                            <p:txEl>
                                              <p:pRg st="0" end="0"/>
                                            </p:txEl>
                                          </p:spTgt>
                                        </p:tgtEl>
                                        <p:attrNameLst>
                                          <p:attrName>style.visibility</p:attrName>
                                        </p:attrNameLst>
                                      </p:cBhvr>
                                      <p:to>
                                        <p:strVal val="visible"/>
                                      </p:to>
                                    </p:set>
                                    <p:animEffect transition="in" filter="blinds(horizontal)">
                                      <p:cBhvr>
                                        <p:cTn id="17" dur="500"/>
                                        <p:tgtEl>
                                          <p:spTgt spid="4">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8" presetClass="entr" presetSubtype="16" fill="hold" nodeType="clickEffect">
                                  <p:stCondLst>
                                    <p:cond delay="0"/>
                                  </p:stCondLst>
                                  <p:childTnLst>
                                    <p:set>
                                      <p:cBhvr>
                                        <p:cTn id="21" dur="1" fill="hold">
                                          <p:stCondLst>
                                            <p:cond delay="0"/>
                                          </p:stCondLst>
                                        </p:cTn>
                                        <p:tgtEl>
                                          <p:spTgt spid="9">
                                            <p:txEl>
                                              <p:pRg st="0" end="0"/>
                                            </p:txEl>
                                          </p:spTgt>
                                        </p:tgtEl>
                                        <p:attrNameLst>
                                          <p:attrName>style.visibility</p:attrName>
                                        </p:attrNameLst>
                                      </p:cBhvr>
                                      <p:to>
                                        <p:strVal val="visible"/>
                                      </p:to>
                                    </p:set>
                                    <p:animEffect transition="in" filter="diamond(in)">
                                      <p:cBhvr>
                                        <p:cTn id="22" dur="2000"/>
                                        <p:tgtEl>
                                          <p:spTgt spid="9">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cBhvr additive="base">
                                        <p:cTn id="27" dur="500" fill="hold"/>
                                        <p:tgtEl>
                                          <p:spTgt spid="10"/>
                                        </p:tgtEl>
                                        <p:attrNameLst>
                                          <p:attrName>ppt_x</p:attrName>
                                        </p:attrNameLst>
                                      </p:cBhvr>
                                      <p:tavLst>
                                        <p:tav tm="0">
                                          <p:val>
                                            <p:strVal val="#ppt_x"/>
                                          </p:val>
                                        </p:tav>
                                        <p:tav tm="100000">
                                          <p:val>
                                            <p:strVal val="#ppt_x"/>
                                          </p:val>
                                        </p:tav>
                                      </p:tavLst>
                                    </p:anim>
                                    <p:anim calcmode="lin" valueType="num">
                                      <p:cBhvr additive="base">
                                        <p:cTn id="2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nodeType="click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blinds(horizontal)">
                                      <p:cBhvr>
                                        <p:cTn id="3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年度书单</a:t>
            </a:r>
            <a:endParaRPr lang="zh-CN" altLang="en-US"/>
          </a:p>
        </p:txBody>
      </p:sp>
      <p:pic>
        <p:nvPicPr>
          <p:cNvPr id="5" name="内容占位符 4" descr="QS7ST_9W$V0@WI@2R7TH}0J"/>
          <p:cNvPicPr>
            <a:picLocks noChangeAspect="1"/>
          </p:cNvPicPr>
          <p:nvPr>
            <p:ph idx="1"/>
          </p:nvPr>
        </p:nvPicPr>
        <p:blipFill>
          <a:blip r:embed="rId1"/>
          <a:stretch>
            <a:fillRect/>
          </a:stretch>
        </p:blipFill>
        <p:spPr>
          <a:xfrm>
            <a:off x="6215380" y="1532890"/>
            <a:ext cx="2675255" cy="4759325"/>
          </a:xfrm>
          <a:prstGeom prst="rect">
            <a:avLst/>
          </a:prstGeom>
        </p:spPr>
      </p:pic>
      <p:pic>
        <p:nvPicPr>
          <p:cNvPr id="9" name="图片 8" descr="9SD5Z`3OH)LBR67A9U{7M~8"/>
          <p:cNvPicPr>
            <a:picLocks noChangeAspect="1"/>
          </p:cNvPicPr>
          <p:nvPr/>
        </p:nvPicPr>
        <p:blipFill>
          <a:blip r:embed="rId2"/>
          <a:stretch>
            <a:fillRect/>
          </a:stretch>
        </p:blipFill>
        <p:spPr>
          <a:xfrm>
            <a:off x="3079750" y="1546225"/>
            <a:ext cx="2740025" cy="4733290"/>
          </a:xfrm>
          <a:prstGeom prst="rect">
            <a:avLst/>
          </a:prstGeom>
        </p:spPr>
      </p:pic>
    </p:spTree>
    <p:custDataLst>
      <p:tags r:id="rId3"/>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7"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0" fill="hold"/>
                                        <p:tgtEl>
                                          <p:spTgt spid="2"/>
                                        </p:tgtEl>
                                        <p:attrNameLst>
                                          <p:attrName>ppt_x</p:attrName>
                                        </p:attrNameLst>
                                      </p:cBhvr>
                                      <p:tavLst>
                                        <p:tav tm="0">
                                          <p:val>
                                            <p:strVal val="#ppt_x"/>
                                          </p:val>
                                        </p:tav>
                                        <p:tav tm="100000">
                                          <p:val>
                                            <p:strVal val="#ppt_x"/>
                                          </p:val>
                                        </p:tav>
                                      </p:tavLst>
                                    </p:anim>
                                    <p:anim calcmode="lin" valueType="num">
                                      <p:cBhvr additive="base">
                                        <p:cTn id="8" dur="50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p:tgtEl>
                                          <p:spTgt spid="9"/>
                                        </p:tgtEl>
                                        <p:attrNameLst>
                                          <p:attrName>ppt_y</p:attrName>
                                        </p:attrNameLst>
                                      </p:cBhvr>
                                      <p:tavLst>
                                        <p:tav tm="0">
                                          <p:val>
                                            <p:strVal val="#ppt_y+#ppt_h*1.125000"/>
                                          </p:val>
                                        </p:tav>
                                        <p:tav tm="100000">
                                          <p:val>
                                            <p:strVal val="#ppt_y"/>
                                          </p:val>
                                        </p:tav>
                                      </p:tavLst>
                                    </p:anim>
                                    <p:animEffect transition="in" filter="wipe(up)">
                                      <p:cBhvr>
                                        <p:cTn id="14" dur="500"/>
                                        <p:tgtEl>
                                          <p:spTgt spid="9"/>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p:cTn id="19" dur="500" fill="hold"/>
                                        <p:tgtEl>
                                          <p:spTgt spid="5"/>
                                        </p:tgtEl>
                                        <p:attrNameLst>
                                          <p:attrName>ppt_w</p:attrName>
                                        </p:attrNameLst>
                                      </p:cBhvr>
                                      <p:tavLst>
                                        <p:tav tm="0">
                                          <p:val>
                                            <p:fltVal val="0"/>
                                          </p:val>
                                        </p:tav>
                                        <p:tav tm="100000">
                                          <p:val>
                                            <p:strVal val="#ppt_w"/>
                                          </p:val>
                                        </p:tav>
                                      </p:tavLst>
                                    </p:anim>
                                    <p:anim calcmode="lin" valueType="num">
                                      <p:cBhvr>
                                        <p:cTn id="20" dur="500" fill="hold"/>
                                        <p:tgtEl>
                                          <p:spTgt spid="5"/>
                                        </p:tgtEl>
                                        <p:attrNameLst>
                                          <p:attrName>ppt_h</p:attrName>
                                        </p:attrNameLst>
                                      </p:cBhvr>
                                      <p:tavLst>
                                        <p:tav tm="0">
                                          <p:val>
                                            <p:fltVal val="0"/>
                                          </p:val>
                                        </p:tav>
                                        <p:tav tm="100000">
                                          <p:val>
                                            <p:strVal val="#ppt_h"/>
                                          </p:val>
                                        </p:tav>
                                      </p:tavLst>
                                    </p:anim>
                                    <p:animEffect transition="in" filter="fade">
                                      <p:cBhvr>
                                        <p:cTn id="2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个人信息</a:t>
            </a:r>
            <a:endParaRPr lang="zh-CN" altLang="en-US"/>
          </a:p>
        </p:txBody>
      </p:sp>
      <p:pic>
        <p:nvPicPr>
          <p:cNvPr id="5" name="内容占位符 4" descr="9R%L$YC6TG38SELXFG3{06A"/>
          <p:cNvPicPr>
            <a:picLocks noChangeAspect="1"/>
          </p:cNvPicPr>
          <p:nvPr>
            <p:ph idx="1"/>
          </p:nvPr>
        </p:nvPicPr>
        <p:blipFill>
          <a:blip r:embed="rId1"/>
          <a:stretch>
            <a:fillRect/>
          </a:stretch>
        </p:blipFill>
        <p:spPr>
          <a:xfrm>
            <a:off x="4500880" y="1510665"/>
            <a:ext cx="2675255" cy="4759325"/>
          </a:xfrm>
          <a:prstGeom prst="rect">
            <a:avLst/>
          </a:prstGeom>
        </p:spPr>
      </p:pic>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blinds(horizontal)">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修改密码</a:t>
            </a:r>
            <a:r>
              <a:rPr lang="zh-CN" altLang="en-US"/>
              <a:t>功能</a:t>
            </a:r>
            <a:endParaRPr lang="zh-CN" altLang="en-US"/>
          </a:p>
        </p:txBody>
      </p:sp>
      <p:pic>
        <p:nvPicPr>
          <p:cNvPr id="7" name="图片 6" descr="1E7OIAZ_OV6`U6ED@I@)SP5"/>
          <p:cNvPicPr>
            <a:picLocks noChangeAspect="1"/>
          </p:cNvPicPr>
          <p:nvPr/>
        </p:nvPicPr>
        <p:blipFill>
          <a:blip r:embed="rId1"/>
          <a:stretch>
            <a:fillRect/>
          </a:stretch>
        </p:blipFill>
        <p:spPr>
          <a:xfrm>
            <a:off x="4105910" y="1314450"/>
            <a:ext cx="2834005" cy="4759960"/>
          </a:xfrm>
          <a:prstGeom prst="rect">
            <a:avLst/>
          </a:prstGeom>
        </p:spPr>
      </p:pic>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7"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0" fill="hold"/>
                                        <p:tgtEl>
                                          <p:spTgt spid="2"/>
                                        </p:tgtEl>
                                        <p:attrNameLst>
                                          <p:attrName>ppt_x</p:attrName>
                                        </p:attrNameLst>
                                      </p:cBhvr>
                                      <p:tavLst>
                                        <p:tav tm="0">
                                          <p:val>
                                            <p:strVal val="#ppt_x"/>
                                          </p:val>
                                        </p:tav>
                                        <p:tav tm="100000">
                                          <p:val>
                                            <p:strVal val="#ppt_x"/>
                                          </p:val>
                                        </p:tav>
                                      </p:tavLst>
                                    </p:anim>
                                    <p:anim calcmode="lin" valueType="num">
                                      <p:cBhvr additive="base">
                                        <p:cTn id="8" dur="50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176"/>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176"/>
</p:tagLst>
</file>

<file path=ppt/tags/tag1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24.xml><?xml version="1.0" encoding="utf-8"?>
<p:tagLst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176"/>
  <p:tag name="KSO_WM_TEMPLATE_MASTER_TYPE" val="0"/>
  <p:tag name="KSO_WM_TEMPLATE_COLOR_TYPE" val="1"/>
  <p:tag name="KSO_WM_UNIT_SHOW_EDIT_AREA_INDICATION" val="1"/>
</p:tagLst>
</file>

<file path=ppt/tags/tag125.xml><?xml version="1.0" encoding="utf-8"?>
<p:tagLst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26.xml><?xml version="1.0" encoding="utf-8"?>
<p:tagLst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27.xml><?xml version="1.0" encoding="utf-8"?>
<p:tagLst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28.xml><?xml version="1.0" encoding="utf-8"?>
<p:tagLst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29.xml><?xml version="1.0" encoding="utf-8"?>
<p:tagLst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30.xml><?xml version="1.0" encoding="utf-8"?>
<p:tagLst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31.xml><?xml version="1.0" encoding="utf-8"?>
<p:tagLst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32.xml><?xml version="1.0" encoding="utf-8"?>
<p:tagLst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6.xml><?xml version="1.0" encoding="utf-8"?>
<p:tagLst xmlns:p="http://schemas.openxmlformats.org/presentationml/2006/main">
  <p:tag name="MH" val="20161022204303"/>
  <p:tag name="MH_LIBRARY" val="GRAPHIC"/>
  <p:tag name="MH_ORDER" val="Rectangle 12"/>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UNIT_TYPE" val="i"/>
  <p:tag name="KSO_WM_UNIT_INDEX" val="1"/>
  <p:tag name="KSO_WM_UNIT_ID" val="_3*i*1"/>
</p:tagLst>
</file>

<file path=ppt/tags/tag1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03.xml><?xml version="1.0" encoding="utf-8"?>
<p:tagLst xmlns:p="http://schemas.openxmlformats.org/presentationml/2006/main">
  <p:tag name="KSO_WM_SLIDE_BACKGROUND_TYPE" val="general"/>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K_DARK_LIGHT" val="2"/>
</p:tagLst>
</file>

<file path=ppt/tags/tag204.xml><?xml version="1.0" encoding="utf-8"?>
<p:tagLst xmlns:p="http://schemas.openxmlformats.org/presentationml/2006/main">
  <p:tag name="KSO_WM_SLIDE_BACKGROUND_TYPE" val="general"/>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K_DARK_LIGHT" val="2"/>
</p:tagLst>
</file>

<file path=ppt/tags/tag2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2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2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2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209.xml><?xml version="1.0" encoding="utf-8"?>
<p:tagLst xmlns:p="http://schemas.openxmlformats.org/presentationml/2006/main">
  <p:tag name="KSO_WM_UNIT_TYPE" val="i"/>
  <p:tag name="KSO_WM_UNIT_SUBTYPE" val="h"/>
  <p:tag name="KSO_WM_SLIDE_BACKGROUND_TYPE" val="frame"/>
  <p:tag name="KSO_WM_UNIT_HIGHLIGHT" val="0"/>
  <p:tag name="KSO_WM_UNIT_COMPATIBLE" val="0"/>
  <p:tag name="KSO_WM_UNIT_DIAGRAM_ISNUMVISUAL" val="0"/>
  <p:tag name="KSO_WM_UNIT_DIAGRAM_ISREFERUNIT" val="0"/>
  <p:tag name="KSO_WM_UNIT_INDEX" val="0"/>
  <p:tag name="KSO_WM_UNIT_ID" val="_13*i*0"/>
  <p:tag name="KSO_WM_UNIT_LAYERLEVEL" val="1"/>
  <p:tag name="KSO_WM_TAG_VERSION" val="1.0"/>
  <p:tag name="KSO_WM_BEAUTIFY_FLAG" val="#wm#"/>
  <p:tag name="KSO_WM_SLIDE_BK_DARK_LIGHT" val="2"/>
  <p:tag name="KSO_WM_UNIT_BK_DARK_LIGHT" val="2"/>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10.xml><?xml version="1.0" encoding="utf-8"?>
<p:tagLst xmlns:p="http://schemas.openxmlformats.org/presentationml/2006/main">
  <p:tag name="KSO_WM_SLIDE_BACKGROUND_TYPE" val="frame"/>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K_DARK_LIGHT" val="2"/>
</p:tagLst>
</file>

<file path=ppt/tags/tag211.xml><?xml version="1.0" encoding="utf-8"?>
<p:tagLst xmlns:p="http://schemas.openxmlformats.org/presentationml/2006/main">
  <p:tag name="KSO_WM_SLIDE_BACKGROUND_TYPE" val="frame"/>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K_DARK_LIGHT" val="2"/>
</p:tagLst>
</file>

<file path=ppt/tags/tag2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2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2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2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2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217.xml><?xml version="1.0" encoding="utf-8"?>
<p:tagLst xmlns:p="http://schemas.openxmlformats.org/presentationml/2006/main">
  <p:tag name="KSO_WM_UNIT_TYPE" val="i"/>
  <p:tag name="KSO_WM_UNIT_SUBTYPE" val="h"/>
  <p:tag name="KSO_WM_SLIDE_BACKGROUND_TYPE" val="leftRight"/>
  <p:tag name="KSO_WM_UNIT_HIGHLIGHT" val="0"/>
  <p:tag name="KSO_WM_UNIT_COMPATIBLE" val="0"/>
  <p:tag name="KSO_WM_UNIT_DIAGRAM_ISNUMVISUAL" val="0"/>
  <p:tag name="KSO_WM_UNIT_DIAGRAM_ISREFERUNIT" val="0"/>
  <p:tag name="KSO_WM_UNIT_INDEX" val="0"/>
  <p:tag name="KSO_WM_UNIT_ID" val="_14*i*0"/>
  <p:tag name="KSO_WM_UNIT_LAYERLEVEL" val="1"/>
  <p:tag name="KSO_WM_TAG_VERSION" val="1.0"/>
  <p:tag name="KSO_WM_BEAUTIFY_FLAG" val="#wm#"/>
  <p:tag name="KSO_WM_SLIDE_BK_DARK_LIGHT" val="2"/>
  <p:tag name="KSO_WM_UNIT_BK_DARK_LIGHT" val="2"/>
</p:tagLst>
</file>

<file path=ppt/tags/tag218.xml><?xml version="1.0" encoding="utf-8"?>
<p:tagLst xmlns:p="http://schemas.openxmlformats.org/presentationml/2006/main">
  <p:tag name="KSO_WM_SLIDE_BACKGROUND_TYPE" val="leftRight"/>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K_DARK_LIGHT" val="2"/>
</p:tagLst>
</file>

<file path=ppt/tags/tag2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2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2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2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2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225.xml><?xml version="1.0" encoding="utf-8"?>
<p:tagLst xmlns:p="http://schemas.openxmlformats.org/presentationml/2006/main">
  <p:tag name="KSO_WM_UNIT_TYPE" val="i"/>
  <p:tag name="KSO_WM_UNIT_SUBTYPE" val="h"/>
  <p:tag name="KSO_WM_SLIDE_BACKGROUND_TYPE" val="topBottom"/>
  <p:tag name="KSO_WM_UNIT_HIGHLIGHT" val="0"/>
  <p:tag name="KSO_WM_UNIT_COMPATIBLE" val="0"/>
  <p:tag name="KSO_WM_UNIT_DIAGRAM_ISNUMVISUAL" val="0"/>
  <p:tag name="KSO_WM_UNIT_DIAGRAM_ISREFERUNIT" val="0"/>
  <p:tag name="KSO_WM_UNIT_INDEX" val="0"/>
  <p:tag name="KSO_WM_UNIT_ID" val="_15*i*0"/>
  <p:tag name="KSO_WM_UNIT_LAYERLEVEL" val="1"/>
  <p:tag name="KSO_WM_TAG_VERSION" val="1.0"/>
  <p:tag name="KSO_WM_BEAUTIFY_FLAG" val="#wm#"/>
  <p:tag name="KSO_WM_SLIDE_BK_DARK_LIGHT" val="2"/>
  <p:tag name="KSO_WM_UNIT_BK_DARK_LIGHT" val="2"/>
</p:tagLst>
</file>

<file path=ppt/tags/tag226.xml><?xml version="1.0" encoding="utf-8"?>
<p:tagLst xmlns:p="http://schemas.openxmlformats.org/presentationml/2006/main">
  <p:tag name="KSO_WM_SLIDE_BACKGROUND_TYPE" val="topBottom"/>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K_DARK_LIGHT" val="2"/>
</p:tagLst>
</file>

<file path=ppt/tags/tag227.xml><?xml version="1.0" encoding="utf-8"?>
<p:tagLst xmlns:p="http://schemas.openxmlformats.org/presentationml/2006/main">
  <p:tag name="KSO_WM_SLIDE_BACKGROUND_TYPE" val="topBottom"/>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K_DARK_LIGHT" val="2"/>
</p:tagLst>
</file>

<file path=ppt/tags/tag2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2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2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2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2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234.xml><?xml version="1.0" encoding="utf-8"?>
<p:tagLst xmlns:p="http://schemas.openxmlformats.org/presentationml/2006/main">
  <p:tag name="KSO_WM_UNIT_TYPE" val="i"/>
  <p:tag name="KSO_WM_UNIT_SUBTYPE" val="h"/>
  <p:tag name="KSO_WM_SLIDE_BACKGROUND_TYPE" val="bottomTop"/>
  <p:tag name="KSO_WM_UNIT_HIGHLIGHT" val="0"/>
  <p:tag name="KSO_WM_UNIT_COMPATIBLE" val="0"/>
  <p:tag name="KSO_WM_UNIT_DIAGRAM_ISNUMVISUAL" val="0"/>
  <p:tag name="KSO_WM_UNIT_DIAGRAM_ISREFERUNIT" val="0"/>
  <p:tag name="KSO_WM_UNIT_INDEX" val="0"/>
  <p:tag name="KSO_WM_UNIT_ID" val="_16*i*0"/>
  <p:tag name="KSO_WM_UNIT_LAYERLEVEL" val="1"/>
  <p:tag name="KSO_WM_TAG_VERSION" val="1.0"/>
  <p:tag name="KSO_WM_BEAUTIFY_FLAG" val="#wm#"/>
  <p:tag name="KSO_WM_SLIDE_BK_DARK_LIGHT" val="2"/>
  <p:tag name="KSO_WM_UNIT_BK_DARK_LIGHT" val="2"/>
</p:tagLst>
</file>

<file path=ppt/tags/tag235.xml><?xml version="1.0" encoding="utf-8"?>
<p:tagLst xmlns:p="http://schemas.openxmlformats.org/presentationml/2006/main">
  <p:tag name="KSO_WM_SLIDE_BACKGROUND_TYPE" val="bottomTop"/>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K_DARK_LIGHT" val="2"/>
</p:tagLst>
</file>

<file path=ppt/tags/tag236.xml><?xml version="1.0" encoding="utf-8"?>
<p:tagLst xmlns:p="http://schemas.openxmlformats.org/presentationml/2006/main">
  <p:tag name="KSO_WM_SLIDE_BACKGROUND_TYPE" val="bottomTop"/>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K_DARK_LIGHT" val="2"/>
</p:tagLst>
</file>

<file path=ppt/tags/tag2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2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2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2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2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243.xml><?xml version="1.0" encoding="utf-8"?>
<p:tagLst xmlns:p="http://schemas.openxmlformats.org/presentationml/2006/main">
  <p:tag name="KSO_WM_UNIT_TYPE" val="i"/>
  <p:tag name="KSO_WM_UNIT_SUBTYPE" val="h"/>
  <p:tag name="KSO_WM_SLIDE_BACKGROUND_TYPE" val="navigation"/>
  <p:tag name="KSO_WM_UNIT_HIGHLIGHT" val="0"/>
  <p:tag name="KSO_WM_UNIT_COMPATIBLE" val="0"/>
  <p:tag name="KSO_WM_UNIT_DIAGRAM_ISNUMVISUAL" val="0"/>
  <p:tag name="KSO_WM_UNIT_DIAGRAM_ISREFERUNIT" val="0"/>
  <p:tag name="KSO_WM_UNIT_INDEX" val="0"/>
  <p:tag name="KSO_WM_UNIT_ID" val="_17*i*0"/>
  <p:tag name="KSO_WM_UNIT_LAYERLEVEL" val="1"/>
  <p:tag name="KSO_WM_TAG_VERSION" val="1.0"/>
  <p:tag name="KSO_WM_BEAUTIFY_FLAG" val="#wm#"/>
  <p:tag name="KSO_WM_SLIDE_BK_DARK_LIGHT" val="2"/>
  <p:tag name="KSO_WM_UNIT_BK_DARK_LIGHT" val="2"/>
</p:tagLst>
</file>

<file path=ppt/tags/tag244.xml><?xml version="1.0" encoding="utf-8"?>
<p:tagLst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K_DARK_LIGHT" val="2"/>
</p:tagLst>
</file>

<file path=ppt/tags/tag245.xml><?xml version="1.0" encoding="utf-8"?>
<p:tagLst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K_DARK_LIGHT" val="2"/>
</p:tagLst>
</file>

<file path=ppt/tags/tag2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2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2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2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2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2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2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254.xml><?xml version="1.0" encoding="utf-8"?>
<p:tagLst xmlns:p="http://schemas.openxmlformats.org/presentationml/2006/main">
  <p:tag name="KSO_WM_UNIT_TYPE" val="i"/>
  <p:tag name="KSO_WM_UNIT_SUBTYPE" val="h"/>
  <p:tag name="KSO_WM_SLIDE_BACKGROUND_TYPE" val="belt"/>
  <p:tag name="KSO_WM_UNIT_HIGHLIGHT" val="0"/>
  <p:tag name="KSO_WM_UNIT_COMPATIBLE" val="0"/>
  <p:tag name="KSO_WM_UNIT_DIAGRAM_ISNUMVISUAL" val="0"/>
  <p:tag name="KSO_WM_UNIT_DIAGRAM_ISREFERUNIT" val="0"/>
  <p:tag name="KSO_WM_UNIT_INDEX" val="0"/>
  <p:tag name="KSO_WM_UNIT_ID" val="_18*i*0"/>
  <p:tag name="KSO_WM_UNIT_LAYERLEVEL" val="1"/>
  <p:tag name="KSO_WM_TAG_VERSION" val="1.0"/>
  <p:tag name="KSO_WM_BEAUTIFY_FLAG" val="#wm#"/>
  <p:tag name="KSO_WM_SLIDE_BK_DARK_LIGHT" val="2"/>
  <p:tag name="KSO_WM_UNIT_BK_DARK_LIGHT" val="2"/>
</p:tagLst>
</file>

<file path=ppt/tags/tag255.xml><?xml version="1.0" encoding="utf-8"?>
<p:tagLst xmlns:p="http://schemas.openxmlformats.org/presentationml/2006/main">
  <p:tag name="KSO_WM_SLIDE_BACKGROUND_TYPE" val="belt"/>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K_DARK_LIGHT" val="2"/>
</p:tagLst>
</file>

<file path=ppt/tags/tag256.xml><?xml version="1.0" encoding="utf-8"?>
<p:tagLst xmlns:p="http://schemas.openxmlformats.org/presentationml/2006/main">
  <p:tag name="KSO_WM_SLIDE_BACKGROUND_TYPE" val="belt"/>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K_DARK_LIGHT" val="2"/>
</p:tagLst>
</file>

<file path=ppt/tags/tag2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2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2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2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2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4143"/>
</p:tagLst>
</file>

<file path=ppt/tags/tag2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4143"/>
</p:tagLst>
</file>

<file path=ppt/tags/tag2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2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2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267.xml><?xml version="1.0" encoding="utf-8"?>
<p:tagLst xmlns:p="http://schemas.openxmlformats.org/presentationml/2006/main">
  <p:tag name="KSO_WM_TAG_VERSION" val="1.0"/>
  <p:tag name="KSO_WM_BEAUTIFY_FLAG" val="#wm#"/>
  <p:tag name="KSO_WM_TEMPLATE_CATEGORY" val="custom"/>
  <p:tag name="KSO_WM_TEMPLATE_INDEX" val="20204143"/>
  <p:tag name="KSO_WM_TEMPLATE_SUBCATEGORY" val="0"/>
  <p:tag name="KSO_WM_TEMPLATE_MASTER_TYPE" val="1"/>
  <p:tag name="KSO_WM_TEMPLATE_COLOR_TYPE" val="1"/>
  <p:tag name="KSO_WM_TEMPLATE_MASTER_THUMB_INDEX" val="12"/>
  <p:tag name="KSO_WM_TEMPLATE_THUMBS_INDEX" val="1、4、7、8、9、10、17、18、19、20、24、28、31、33、35、36"/>
</p:tagLst>
</file>

<file path=ppt/tags/tag268.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176_1*a*1"/>
  <p:tag name="KSO_WM_TEMPLATE_CATEGORY" val="custom"/>
  <p:tag name="KSO_WM_TEMPLATE_INDEX" val="20205176"/>
  <p:tag name="KSO_WM_UNIT_LAYERLEVEL" val="1"/>
  <p:tag name="KSO_WM_TAG_VERSION" val="1.0"/>
  <p:tag name="KSO_WM_BEAUTIFY_FLAG" val="#wm#"/>
</p:tagLst>
</file>

<file path=ppt/tags/tag269.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176_1*b*1"/>
  <p:tag name="KSO_WM_TEMPLATE_CATEGORY" val="custom"/>
  <p:tag name="KSO_WM_TEMPLATE_INDEX" val="20205176"/>
  <p:tag name="KSO_WM_UNIT_LAYERLEVEL" val="1"/>
  <p:tag name="KSO_WM_TAG_VERSION" val="1.0"/>
  <p:tag name="KSO_WM_BEAUTIFY_FLAG" val="#wm#"/>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70.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2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5176_5*i*2"/>
  <p:tag name="KSO_WM_TEMPLATE_CATEGORY" val="custom"/>
  <p:tag name="KSO_WM_TEMPLATE_INDEX" val="20205176"/>
  <p:tag name="KSO_WM_UNIT_LAYERLEVEL" val="1"/>
  <p:tag name="KSO_WM_TAG_VERSION" val="1.0"/>
  <p:tag name="KSO_WM_BEAUTIFY_FLAG" val="#wm#"/>
  <p:tag name="KSO_WM_DIAGRAM_GROUP_CODE" val="l1-1"/>
  <p:tag name="KSO_WM_UNIT_TYPE" val="i"/>
  <p:tag name="KSO_WM_UNIT_INDEX" val="2"/>
  <p:tag name="KSO_WM_UNIT_LINE_FORE_SCHEMECOLOR_INDEX" val="14"/>
  <p:tag name="KSO_WM_UNIT_LINE_FILL_TYPE" val="2"/>
  <p:tag name="KSO_WM_UNIT_USESOURCEFORMAT_APPLY" val="1"/>
</p:tagLst>
</file>

<file path=ppt/tags/tag2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5176_5*l_h_i*1_1_1"/>
  <p:tag name="KSO_WM_TEMPLATE_CATEGORY" val="custom"/>
  <p:tag name="KSO_WM_TEMPLATE_INDEX" val="20205176"/>
  <p:tag name="KSO_WM_UNIT_LAYERLEVEL" val="1_1_1"/>
  <p:tag name="KSO_WM_TAG_VERSION" val="1.0"/>
  <p:tag name="KSO_WM_BEAUTIFY_FLAG" val="#wm#"/>
  <p:tag name="KSO_WM_DIAGRAM_GROUP_CODE" val="l1-1"/>
  <p:tag name="KSO_WM_UNIT_TYPE" val="l_h_i"/>
  <p:tag name="KSO_WM_UNIT_INDEX" val="1_1_1"/>
  <p:tag name="KSO_WM_UNIT_TEXT_FILL_FORE_SCHEMECOLOR_INDEX" val="13"/>
  <p:tag name="KSO_WM_UNIT_TEXT_FILL_TYPE" val="1"/>
  <p:tag name="KSO_WM_UNIT_USESOURCEFORMAT_APPLY" val="1"/>
</p:tagLst>
</file>

<file path=ppt/tags/tag2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5176_5*l_h_f*1_1_1"/>
  <p:tag name="KSO_WM_TEMPLATE_CATEGORY" val="custom"/>
  <p:tag name="KSO_WM_TEMPLATE_INDEX" val="20205176"/>
  <p:tag name="KSO_WM_UNIT_LAYERLEVEL" val="1_1_1"/>
  <p:tag name="KSO_WM_TAG_VERSION" val="1.0"/>
  <p:tag name="KSO_WM_BEAUTIFY_FLAG" val="#wm#"/>
  <p:tag name="KSO_WM_UNIT_ISCONTENTSTITLE" val="0"/>
  <p:tag name="KSO_WM_UNIT_PRESET_TEXT" val="单击输入章节标题......"/>
  <p:tag name="KSO_WM_UNIT_NOCLEAR" val="0"/>
  <p:tag name="KSO_WM_UNIT_VALUE" val="16"/>
  <p:tag name="KSO_WM_DIAGRAM_GROUP_CODE" val="l1-1"/>
  <p:tag name="KSO_WM_UNIT_TYPE" val="l_h_f"/>
  <p:tag name="KSO_WM_UNIT_INDEX" val="1_1_1"/>
  <p:tag name="KSO_WM_UNIT_SHOW_EDIT_AREA_INDICATION" val="1"/>
  <p:tag name="KSO_WM_UNIT_TEXT_FILL_FORE_SCHEMECOLOR_INDEX" val="13"/>
  <p:tag name="KSO_WM_UNIT_TEXT_FILL_TYPE" val="1"/>
  <p:tag name="KSO_WM_UNIT_USESOURCEFORMAT_APPLY" val="1"/>
</p:tagLst>
</file>

<file path=ppt/tags/tag2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5176_5*l_h_i*1_2_1"/>
  <p:tag name="KSO_WM_TEMPLATE_CATEGORY" val="custom"/>
  <p:tag name="KSO_WM_TEMPLATE_INDEX" val="20205176"/>
  <p:tag name="KSO_WM_UNIT_LAYERLEVEL" val="1_1_1"/>
  <p:tag name="KSO_WM_TAG_VERSION" val="1.0"/>
  <p:tag name="KSO_WM_BEAUTIFY_FLAG" val="#wm#"/>
  <p:tag name="KSO_WM_DIAGRAM_GROUP_CODE" val="l1-1"/>
  <p:tag name="KSO_WM_UNIT_TYPE" val="l_h_i"/>
  <p:tag name="KSO_WM_UNIT_INDEX" val="1_2_1"/>
  <p:tag name="KSO_WM_UNIT_TEXT_FILL_FORE_SCHEMECOLOR_INDEX" val="13"/>
  <p:tag name="KSO_WM_UNIT_TEXT_FILL_TYPE" val="1"/>
  <p:tag name="KSO_WM_UNIT_USESOURCEFORMAT_APPLY" val="1"/>
</p:tagLst>
</file>

<file path=ppt/tags/tag275.xml><?xml version="1.0" encoding="utf-8"?>
<p:tagLst xmlns:p="http://schemas.openxmlformats.org/presentationml/2006/main">
  <p:tag name="KSO_WM_UNIT_ISCONTENTSTITLE" val="1"/>
  <p:tag name="KSO_WM_UNIT_PRESET_TEXT" val="目录"/>
  <p:tag name="KSO_WM_UNIT_NOCLEAR" val="1"/>
  <p:tag name="KSO_WM_UNIT_VALUE" val="2"/>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UNIT_ID" val="custom20205176_5*a*1"/>
  <p:tag name="KSO_WM_TEMPLATE_CATEGORY" val="custom"/>
  <p:tag name="KSO_WM_TEMPLATE_INDEX" val="20205176"/>
  <p:tag name="KSO_WM_UNIT_LAYERLEVEL" val="1"/>
  <p:tag name="KSO_WM_TAG_VERSION" val="1.0"/>
  <p:tag name="KSO_WM_BEAUTIFY_FLAG" val="#wm#"/>
  <p:tag name="KSO_WM_UNIT_ISNUMDGMTITLE" val="0"/>
  <p:tag name="KSO_WM_UNIT_TEXT_FILL_FORE_SCHEMECOLOR_INDEX" val="13"/>
  <p:tag name="KSO_WM_UNIT_TEXT_FILL_TYPE" val="1"/>
  <p:tag name="KSO_WM_UNIT_USESOURCEFORMAT_APPLY" val="1"/>
</p:tagLst>
</file>

<file path=ppt/tags/tag276.xml><?xml version="1.0" encoding="utf-8"?>
<p:tagLst xmlns:p="http://schemas.openxmlformats.org/presentationml/2006/main">
  <p:tag name="KSO_WM_UNIT_ISCONTENTSTITLE" val="0"/>
  <p:tag name="KSO_WM_UNIT_PRESET_TEXT" val="CONTENTS"/>
  <p:tag name="KSO_WM_UNIT_NOCLEAR" val="1"/>
  <p:tag name="KSO_WM_UNIT_VALUE" val="7"/>
  <p:tag name="KSO_WM_UNIT_HIGHLIGHT" val="0"/>
  <p:tag name="KSO_WM_UNIT_COMPATIBLE" val="0"/>
  <p:tag name="KSO_WM_UNIT_DIAGRAM_ISNUMVISUAL" val="0"/>
  <p:tag name="KSO_WM_UNIT_DIAGRAM_ISREFERUNIT" val="0"/>
  <p:tag name="KSO_WM_DIAGRAM_GROUP_CODE" val="l1-1"/>
  <p:tag name="KSO_WM_UNIT_TYPE" val="b"/>
  <p:tag name="KSO_WM_UNIT_INDEX" val="1"/>
  <p:tag name="KSO_WM_UNIT_ID" val="custom20205176_5*b*1"/>
  <p:tag name="KSO_WM_TEMPLATE_CATEGORY" val="custom"/>
  <p:tag name="KSO_WM_TEMPLATE_INDEX" val="20205176"/>
  <p:tag name="KSO_WM_UNIT_LAYERLEVEL" val="1"/>
  <p:tag name="KSO_WM_TAG_VERSION" val="1.0"/>
  <p:tag name="KSO_WM_BEAUTIFY_FLAG" val="#wm#"/>
  <p:tag name="KSO_WM_UNIT_ISNUMDGMTITLE" val="0"/>
  <p:tag name="KSO_WM_UNIT_TEXT_FILL_FORE_SCHEMECOLOR_INDEX" val="13"/>
  <p:tag name="KSO_WM_UNIT_TEXT_FILL_TYPE" val="1"/>
  <p:tag name="KSO_WM_UNIT_USESOURCEFORMAT_APPLY" val="1"/>
</p:tagLst>
</file>

<file path=ppt/tags/tag27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1"/>
  <p:tag name="KSO_WM_UNIT_ID" val="custom20205176_5*i*1"/>
  <p:tag name="KSO_WM_TEMPLATE_CATEGORY" val="custom"/>
  <p:tag name="KSO_WM_TEMPLATE_INDEX" val="20205176"/>
  <p:tag name="KSO_WM_UNIT_LAYERLEVEL" val="1"/>
  <p:tag name="KSO_WM_TAG_VERSION" val="1.0"/>
  <p:tag name="KSO_WM_BEAUTIFY_FLAG" val="#wm#"/>
  <p:tag name="KSO_WM_UNIT_FILL_FORE_SCHEMECOLOR_INDEX" val="13"/>
  <p:tag name="KSO_WM_UNIT_FILL_TYPE" val="1"/>
  <p:tag name="KSO_WM_UNIT_TEXT_FILL_FORE_SCHEMECOLOR_INDEX" val="2"/>
  <p:tag name="KSO_WM_UNIT_TEXT_FILL_TYPE" val="1"/>
  <p:tag name="KSO_WM_UNIT_USESOURCEFORMAT_APPLY" val="1"/>
</p:tagLst>
</file>

<file path=ppt/tags/tag2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5176_5*l_h_f*1_2_1"/>
  <p:tag name="KSO_WM_TEMPLATE_CATEGORY" val="custom"/>
  <p:tag name="KSO_WM_TEMPLATE_INDEX" val="20205176"/>
  <p:tag name="KSO_WM_UNIT_LAYERLEVEL" val="1_1_1"/>
  <p:tag name="KSO_WM_TAG_VERSION" val="1.0"/>
  <p:tag name="KSO_WM_BEAUTIFY_FLAG" val="#wm#"/>
  <p:tag name="KSO_WM_UNIT_ISCONTENTSTITLE" val="0"/>
  <p:tag name="KSO_WM_UNIT_PRESET_TEXT" val="单击输入章节标题......"/>
  <p:tag name="KSO_WM_UNIT_NOCLEAR" val="0"/>
  <p:tag name="KSO_WM_UNIT_VALUE" val="16"/>
  <p:tag name="KSO_WM_DIAGRAM_GROUP_CODE" val="l1-1"/>
  <p:tag name="KSO_WM_UNIT_TYPE" val="l_h_f"/>
  <p:tag name="KSO_WM_UNIT_INDEX" val="1_2_1"/>
  <p:tag name="KSO_WM_UNIT_SHOW_EDIT_AREA_INDICATION" val="1"/>
  <p:tag name="KSO_WM_UNIT_TEXT_FILL_FORE_SCHEMECOLOR_INDEX" val="13"/>
  <p:tag name="KSO_WM_UNIT_TEXT_FILL_TYPE" val="1"/>
  <p:tag name="KSO_WM_UNIT_USESOURCEFORMAT_APPLY" val="1"/>
</p:tagLst>
</file>

<file path=ppt/tags/tag2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5176_5*l_h_i*1_2_1"/>
  <p:tag name="KSO_WM_TEMPLATE_CATEGORY" val="custom"/>
  <p:tag name="KSO_WM_TEMPLATE_INDEX" val="20205176"/>
  <p:tag name="KSO_WM_UNIT_LAYERLEVEL" val="1_1_1"/>
  <p:tag name="KSO_WM_TAG_VERSION" val="1.0"/>
  <p:tag name="KSO_WM_BEAUTIFY_FLAG" val="#wm#"/>
  <p:tag name="KSO_WM_DIAGRAM_GROUP_CODE" val="l1-1"/>
  <p:tag name="KSO_WM_UNIT_TYPE" val="l_h_i"/>
  <p:tag name="KSO_WM_UNIT_INDEX" val="1_2_1"/>
  <p:tag name="KSO_WM_UNIT_TEXT_FILL_FORE_SCHEMECOLOR_INDEX" val="13"/>
  <p:tag name="KSO_WM_UNIT_TEXT_FILL_TYPE" val="1"/>
  <p:tag name="KSO_WM_UNIT_USESOURCEFORMAT_APPLY" val="1"/>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5176_5*l_h_f*1_2_1"/>
  <p:tag name="KSO_WM_TEMPLATE_CATEGORY" val="custom"/>
  <p:tag name="KSO_WM_TEMPLATE_INDEX" val="20205176"/>
  <p:tag name="KSO_WM_UNIT_LAYERLEVEL" val="1_1_1"/>
  <p:tag name="KSO_WM_TAG_VERSION" val="1.0"/>
  <p:tag name="KSO_WM_BEAUTIFY_FLAG" val="#wm#"/>
  <p:tag name="KSO_WM_UNIT_ISCONTENTSTITLE" val="0"/>
  <p:tag name="KSO_WM_UNIT_PRESET_TEXT" val="单击输入章节标题......"/>
  <p:tag name="KSO_WM_UNIT_NOCLEAR" val="0"/>
  <p:tag name="KSO_WM_UNIT_VALUE" val="16"/>
  <p:tag name="KSO_WM_DIAGRAM_GROUP_CODE" val="l1-1"/>
  <p:tag name="KSO_WM_UNIT_TYPE" val="l_h_f"/>
  <p:tag name="KSO_WM_UNIT_INDEX" val="1_2_1"/>
  <p:tag name="KSO_WM_UNIT_SHOW_EDIT_AREA_INDICATION" val="1"/>
  <p:tag name="KSO_WM_UNIT_TEXT_FILL_FORE_SCHEMECOLOR_INDEX" val="13"/>
  <p:tag name="KSO_WM_UNIT_TEXT_FILL_TYPE" val="1"/>
  <p:tag name="KSO_WM_UNIT_USESOURCEFORMAT_APPLY" val="1"/>
</p:tagLst>
</file>

<file path=ppt/tags/tag2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5176_5*l_h_i*1_2_1"/>
  <p:tag name="KSO_WM_TEMPLATE_CATEGORY" val="custom"/>
  <p:tag name="KSO_WM_TEMPLATE_INDEX" val="20205176"/>
  <p:tag name="KSO_WM_UNIT_LAYERLEVEL" val="1_1_1"/>
  <p:tag name="KSO_WM_TAG_VERSION" val="1.0"/>
  <p:tag name="KSO_WM_BEAUTIFY_FLAG" val="#wm#"/>
  <p:tag name="KSO_WM_DIAGRAM_GROUP_CODE" val="l1-1"/>
  <p:tag name="KSO_WM_UNIT_TYPE" val="l_h_i"/>
  <p:tag name="KSO_WM_UNIT_INDEX" val="1_2_1"/>
  <p:tag name="KSO_WM_UNIT_TEXT_FILL_FORE_SCHEMECOLOR_INDEX" val="13"/>
  <p:tag name="KSO_WM_UNIT_TEXT_FILL_TYPE" val="1"/>
  <p:tag name="KSO_WM_UNIT_USESOURCEFORMAT_APPLY" val="1"/>
</p:tagLst>
</file>

<file path=ppt/tags/tag2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5176_5*l_h_f*1_2_1"/>
  <p:tag name="KSO_WM_TEMPLATE_CATEGORY" val="custom"/>
  <p:tag name="KSO_WM_TEMPLATE_INDEX" val="20205176"/>
  <p:tag name="KSO_WM_UNIT_LAYERLEVEL" val="1_1_1"/>
  <p:tag name="KSO_WM_TAG_VERSION" val="1.0"/>
  <p:tag name="KSO_WM_BEAUTIFY_FLAG" val="#wm#"/>
  <p:tag name="KSO_WM_UNIT_ISCONTENTSTITLE" val="0"/>
  <p:tag name="KSO_WM_UNIT_PRESET_TEXT" val="单击输入章节标题......"/>
  <p:tag name="KSO_WM_UNIT_NOCLEAR" val="0"/>
  <p:tag name="KSO_WM_UNIT_VALUE" val="16"/>
  <p:tag name="KSO_WM_DIAGRAM_GROUP_CODE" val="l1-1"/>
  <p:tag name="KSO_WM_UNIT_TYPE" val="l_h_f"/>
  <p:tag name="KSO_WM_UNIT_INDEX" val="1_2_1"/>
  <p:tag name="KSO_WM_UNIT_SHOW_EDIT_AREA_INDICATION" val="1"/>
  <p:tag name="KSO_WM_UNIT_TEXT_FILL_FORE_SCHEMECOLOR_INDEX" val="13"/>
  <p:tag name="KSO_WM_UNIT_TEXT_FILL_TYPE" val="1"/>
  <p:tag name="KSO_WM_UNIT_USESOURCEFORMAT_APPLY" val="1"/>
</p:tagLst>
</file>

<file path=ppt/tags/tag283.xml><?xml version="1.0" encoding="utf-8"?>
<p:tagLst xmlns:p="http://schemas.openxmlformats.org/presentationml/2006/main">
  <p:tag name="KSO_WM_SLIDE_ID" val="custom20205176_5"/>
  <p:tag name="KSO_WM_TEMPLATE_SUBCATEGORY" val="19"/>
  <p:tag name="KSO_WM_TEMPLATE_MASTER_TYPE" val="0"/>
  <p:tag name="KSO_WM_TEMPLATE_COLOR_TYPE" val="1"/>
  <p:tag name="KSO_WM_SLIDE_ITEM_CNT" val="5"/>
  <p:tag name="KSO_WM_SLIDE_INDEX" val="5"/>
  <p:tag name="KSO_WM_TAG_VERSION" val="1.0"/>
  <p:tag name="KSO_WM_BEAUTIFY_FLAG" val="#wm#"/>
  <p:tag name="KSO_WM_TEMPLATE_CATEGORY" val="custom"/>
  <p:tag name="KSO_WM_TEMPLATE_INDEX" val="20205176"/>
  <p:tag name="KSO_WM_SLIDE_TYPE" val="contents"/>
  <p:tag name="KSO_WM_SLIDE_SUBTYPE" val="diag"/>
  <p:tag name="KSO_WM_DIAGRAM_GROUP_CODE" val="l1-1"/>
  <p:tag name="KSO_WM_SLIDE_DIAGTYPE" val="l"/>
  <p:tag name="KSO_WM_SLIDE_LAYOUT" val="a_b_l"/>
  <p:tag name="KSO_WM_SLIDE_LAYOUT_CNT" val="1_1_1"/>
  <p:tag name="KSO_WM_UNIT_SHOW_EDIT_AREA_INDICATION" val="1"/>
</p:tagLst>
</file>

<file path=ppt/tags/tag284.xml><?xml version="1.0" encoding="utf-8"?>
<p:tagLst xmlns:p="http://schemas.openxmlformats.org/presentationml/2006/main">
  <p:tag name="KSO_WM_BEAUTIFY_FLAG" val="#wm#"/>
  <p:tag name="KSO_WM_TEMPLATE_CATEGORY" val="custom"/>
  <p:tag name="KSO_WM_TEMPLATE_INDEX" val="20205176"/>
</p:tagLst>
</file>

<file path=ppt/tags/tag285.xml><?xml version="1.0" encoding="utf-8"?>
<p:tagLst xmlns:p="http://schemas.openxmlformats.org/presentationml/2006/main">
  <p:tag name="KSO_WM_UNIT_PLACING_PICTURE_USER_VIEWPORT" val="{&quot;height&quot;:15840,&quot;width&quot;:8905}"/>
</p:tagLst>
</file>

<file path=ppt/tags/tag286.xml><?xml version="1.0" encoding="utf-8"?>
<p:tagLst xmlns:p="http://schemas.openxmlformats.org/presentationml/2006/main">
  <p:tag name="KSO_WM_BEAUTIFY_FLAG" val="#wm#"/>
  <p:tag name="KSO_WM_TEMPLATE_CATEGORY" val="custom"/>
  <p:tag name="KSO_WM_TEMPLATE_INDEX" val="20205176"/>
</p:tagLst>
</file>

<file path=ppt/tags/tag287.xml><?xml version="1.0" encoding="utf-8"?>
<p:tagLst xmlns:p="http://schemas.openxmlformats.org/presentationml/2006/main">
  <p:tag name="KSO_WM_BEAUTIFY_FLAG" val="#wm#"/>
  <p:tag name="KSO_WM_TEMPLATE_CATEGORY" val="custom"/>
  <p:tag name="KSO_WM_TEMPLATE_INDEX" val="20205176"/>
</p:tagLst>
</file>

<file path=ppt/tags/tag288.xml><?xml version="1.0" encoding="utf-8"?>
<p:tagLst xmlns:p="http://schemas.openxmlformats.org/presentationml/2006/main">
  <p:tag name="KSO_WM_BEAUTIFY_FLAG" val="#wm#"/>
  <p:tag name="KSO_WM_TEMPLATE_CATEGORY" val="custom"/>
  <p:tag name="KSO_WM_TEMPLATE_INDEX" val="20205176"/>
</p:tagLst>
</file>

<file path=ppt/tags/tag289.xml><?xml version="1.0" encoding="utf-8"?>
<p:tagLst xmlns:p="http://schemas.openxmlformats.org/presentationml/2006/main">
  <p:tag name="KSO_WM_BEAUTIFY_FLAG" val="#wm#"/>
  <p:tag name="KSO_WM_TEMPLATE_CATEGORY" val="custom"/>
  <p:tag name="KSO_WM_TEMPLATE_INDEX" val="20205176"/>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0.xml><?xml version="1.0" encoding="utf-8"?>
<p:tagLst xmlns:p="http://schemas.openxmlformats.org/presentationml/2006/main">
  <p:tag name="KSO_WM_BEAUTIFY_FLAG" val="#wm#"/>
  <p:tag name="KSO_WM_TEMPLATE_CATEGORY" val="custom"/>
  <p:tag name="KSO_WM_TEMPLATE_INDEX" val="20205176"/>
</p:tagLst>
</file>

<file path=ppt/tags/tag291.xml><?xml version="1.0" encoding="utf-8"?>
<p:tagLst xmlns:p="http://schemas.openxmlformats.org/presentationml/2006/main">
  <p:tag name="KSO_WM_BEAUTIFY_FLAG" val="#wm#"/>
  <p:tag name="KSO_WM_TEMPLATE_CATEGORY" val="custom"/>
  <p:tag name="KSO_WM_TEMPLATE_INDEX" val="20205176"/>
</p:tagLst>
</file>

<file path=ppt/tags/tag292.xml><?xml version="1.0" encoding="utf-8"?>
<p:tagLst xmlns:p="http://schemas.openxmlformats.org/presentationml/2006/main">
  <p:tag name="KSO_WM_UNIT_PLACING_PICTURE_USER_VIEWPORT" val="{&quot;height&quot;:10800,&quot;width&quot;:6093}"/>
</p:tagLst>
</file>

<file path=ppt/tags/tag293.xml><?xml version="1.0" encoding="utf-8"?>
<p:tagLst xmlns:p="http://schemas.openxmlformats.org/presentationml/2006/main">
  <p:tag name="KSO_WM_BEAUTIFY_FLAG" val="#wm#"/>
  <p:tag name="KSO_WM_TEMPLATE_CATEGORY" val="custom"/>
  <p:tag name="KSO_WM_TEMPLATE_INDEX" val="20205176"/>
</p:tagLst>
</file>

<file path=ppt/tags/tag294.xml><?xml version="1.0" encoding="utf-8"?>
<p:tagLst xmlns:p="http://schemas.openxmlformats.org/presentationml/2006/main">
  <p:tag name="KSO_WM_BEAUTIFY_FLAG" val="#wm#"/>
  <p:tag name="KSO_WM_TEMPLATE_CATEGORY" val="custom"/>
  <p:tag name="KSO_WM_TEMPLATE_INDEX" val="20205176"/>
</p:tagLst>
</file>

<file path=ppt/tags/tag295.xml><?xml version="1.0" encoding="utf-8"?>
<p:tagLst xmlns:p="http://schemas.openxmlformats.org/presentationml/2006/main">
  <p:tag name="KSO_WM_BEAUTIFY_FLAG" val="#wm#"/>
  <p:tag name="KSO_WM_TEMPLATE_CATEGORY" val="custom"/>
  <p:tag name="KSO_WM_TEMPLATE_INDEX" val="20205176"/>
</p:tagLst>
</file>

<file path=ppt/tags/tag296.xml><?xml version="1.0" encoding="utf-8"?>
<p:tagLst xmlns:p="http://schemas.openxmlformats.org/presentationml/2006/main">
  <p:tag name="KSO_WM_BEAUTIFY_FLAG" val="#wm#"/>
  <p:tag name="KSO_WM_TEMPLATE_CATEGORY" val="custom"/>
  <p:tag name="KSO_WM_TEMPLATE_INDEX" val="20205176"/>
</p:tagLst>
</file>

<file path=ppt/tags/tag297.xml><?xml version="1.0" encoding="utf-8"?>
<p:tagLst xmlns:p="http://schemas.openxmlformats.org/presentationml/2006/main">
  <p:tag name="KSO_WM_BEAUTIFY_FLAG" val="#wm#"/>
  <p:tag name="KSO_WM_TEMPLATE_CATEGORY" val="custom"/>
  <p:tag name="KSO_WM_TEMPLATE_INDEX" val="20205176"/>
</p:tagLst>
</file>

<file path=ppt/tags/tag298.xml><?xml version="1.0" encoding="utf-8"?>
<p:tagLst xmlns:p="http://schemas.openxmlformats.org/presentationml/2006/main">
  <p:tag name="KSO_WM_BEAUTIFY_FLAG" val="#wm#"/>
  <p:tag name="KSO_WM_TEMPLATE_CATEGORY" val="custom"/>
  <p:tag name="KSO_WM_TEMPLATE_INDEX" val="20205176"/>
</p:tagLst>
</file>

<file path=ppt/tags/tag2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UNIT_ISCONTENTSTITLE" val="0"/>
  <p:tag name="KSO_WM_UNIT_NOCLEAR" val="1"/>
  <p:tag name="KSO_WM_UNIT_VALUE" val="10"/>
  <p:tag name="KSO_WM_UNIT_TYPE" val="a"/>
  <p:tag name="KSO_WM_UNIT_INDEX" val="1"/>
  <p:tag name="KSO_WM_TEMPLATE_CATEGORY" val="custom"/>
  <p:tag name="KSO_WM_TEMPLATE_INDEX" val="20204143"/>
  <p:tag name="KSO_WM_UNIT_ID" val="custom20204143_36*a*1"/>
  <p:tag name="KSO_WM_UNIT_PRESET_TEXT" val="谢谢观看"/>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4143_36*i*1"/>
  <p:tag name="KSO_WM_TEMPLATE_CATEGORY" val="custom"/>
  <p:tag name="KSO_WM_TEMPLATE_INDEX" val="20204143"/>
  <p:tag name="KSO_WM_UNIT_LAYERLEVEL" val="1"/>
  <p:tag name="KSO_WM_TAG_VERSION" val="1.0"/>
  <p:tag name="KSO_WM_BEAUTIFY_FLAG" val="#wm#"/>
  <p:tag name="KSO_WM_UNIT_TYPE" val="i"/>
  <p:tag name="KSO_WM_UNIT_INDEX" val="1"/>
  <p:tag name="KSO_WM_UNIT_PRESET_TEXT" val="2020"/>
</p:tagLst>
</file>

<file path=ppt/tags/tag301.xml><?xml version="1.0" encoding="utf-8"?>
<p:tagLst xmlns:p="http://schemas.openxmlformats.org/presentationml/2006/main">
  <p:tag name="KSO_WM_BEAUTIFY_FLAG" val="#wm#"/>
  <p:tag name="KSO_WM_TEMPLATE_SUBCATEGORY" val="0"/>
  <p:tag name="KSO_WM_SLIDE_TYPE" val="endPage"/>
  <p:tag name="KSO_WM_SLIDE_SUBTYPE" val="pureTxt"/>
  <p:tag name="KSO_WM_SLIDE_ITEM_CNT" val="0"/>
  <p:tag name="KSO_WM_SLIDE_INDEX" val="36"/>
  <p:tag name="KSO_WM_TAG_VERSION" val="1.0"/>
  <p:tag name="KSO_WM_SLIDE_LAYOUT" val="a"/>
  <p:tag name="KSO_WM_SLIDE_LAYOUT_CNT" val="1"/>
  <p:tag name="KSO_WM_TEMPLATE_MASTER_TYPE" val="1"/>
  <p:tag name="KSO_WM_TEMPLATE_COLOR_TYPE" val="1"/>
  <p:tag name="KSO_WM_TEMPLATE_CATEGORY" val="custom"/>
  <p:tag name="KSO_WM_TEMPLATE_INDEX" val="20204143"/>
  <p:tag name="KSO_WM_SLIDE_ID" val="custom20204143_36"/>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176"/>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176"/>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2.xml><?xml version="1.0" encoding="utf-8"?>
<p:tagLst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176"/>
  <p:tag name="KSO_WM_TEMPLATE_MASTER_TYPE" val="0"/>
  <p:tag name="KSO_WM_TEMPLATE_COLOR_TYPE" val="1"/>
  <p:tag name="KSO_WM_UNIT_SHOW_EDIT_AREA_INDICATION" val="1"/>
</p:tagLst>
</file>

<file path=ppt/tags/tag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heme/theme1.xml><?xml version="1.0" encoding="utf-8"?>
<a:theme xmlns:a="http://schemas.openxmlformats.org/drawingml/2006/main" name="Office 主题​​">
  <a:themeElements>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主题​​">
  <a:themeElements>
    <a:clrScheme name="WPS主题色">
      <a:dk1>
        <a:srgbClr val="000000"/>
      </a:dk1>
      <a:lt1>
        <a:srgbClr val="FFFFFF"/>
      </a:lt1>
      <a:dk2>
        <a:srgbClr val="FDF5E2"/>
      </a:dk2>
      <a:lt2>
        <a:srgbClr val="FFFFFF"/>
      </a:lt2>
      <a:accent1>
        <a:srgbClr val="FDC64C"/>
      </a:accent1>
      <a:accent2>
        <a:srgbClr val="B7D75A"/>
      </a:accent2>
      <a:accent3>
        <a:srgbClr val="80E278"/>
      </a:accent3>
      <a:accent4>
        <a:srgbClr val="5AE6A3"/>
      </a:accent4>
      <a:accent5>
        <a:srgbClr val="49E4D3"/>
      </a:accent5>
      <a:accent6>
        <a:srgbClr val="4CDDFC"/>
      </a:accent6>
      <a:hlink>
        <a:srgbClr val="0563C1"/>
      </a:hlink>
      <a:folHlink>
        <a:srgbClr val="954F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1805</Words>
  <Application>WPS 演示</Application>
  <PresentationFormat>宽屏</PresentationFormat>
  <Paragraphs>90</Paragraphs>
  <Slides>16</Slides>
  <Notes>4</Notes>
  <HiddenSlides>0</HiddenSlides>
  <MMClips>0</MMClips>
  <ScaleCrop>false</ScaleCrop>
  <HeadingPairs>
    <vt:vector size="6" baseType="variant">
      <vt:variant>
        <vt:lpstr>已用的字体</vt:lpstr>
      </vt:variant>
      <vt:variant>
        <vt:i4>9</vt:i4>
      </vt:variant>
      <vt:variant>
        <vt:lpstr>主题</vt:lpstr>
      </vt:variant>
      <vt:variant>
        <vt:i4>3</vt:i4>
      </vt:variant>
      <vt:variant>
        <vt:lpstr>幻灯片标题</vt:lpstr>
      </vt:variant>
      <vt:variant>
        <vt:i4>16</vt:i4>
      </vt:variant>
    </vt:vector>
  </HeadingPairs>
  <TitlesOfParts>
    <vt:vector size="28" baseType="lpstr">
      <vt:lpstr>Arial</vt:lpstr>
      <vt:lpstr>宋体</vt:lpstr>
      <vt:lpstr>Wingdings</vt:lpstr>
      <vt:lpstr>微软雅黑</vt:lpstr>
      <vt:lpstr>Wingdings</vt:lpstr>
      <vt:lpstr>幼圆</vt:lpstr>
      <vt:lpstr>汉仪乐喵体W</vt:lpstr>
      <vt:lpstr>Arial Unicode MS</vt:lpstr>
      <vt:lpstr>Calibri</vt:lpstr>
      <vt:lpstr>Office 主题​​</vt:lpstr>
      <vt:lpstr>1_Office 主题​​</vt:lpstr>
      <vt:lpstr>2_Office 主题​​</vt:lpstr>
      <vt:lpstr>“我爱至诚”项目 答辩</vt:lpstr>
      <vt:lpstr>PowerPoint 演示文稿</vt:lpstr>
      <vt:lpstr>功能描述</vt:lpstr>
      <vt:lpstr>登录</vt:lpstr>
      <vt:lpstr>登录</vt:lpstr>
      <vt:lpstr>年度书单</vt:lpstr>
      <vt:lpstr>年度书单</vt:lpstr>
      <vt:lpstr>个人信息</vt:lpstr>
      <vt:lpstr>修改密码功能</vt:lpstr>
      <vt:lpstr>修改密码功能</vt:lpstr>
      <vt:lpstr>修改密码功能</vt:lpstr>
      <vt:lpstr>PowerPoint 演示文稿</vt:lpstr>
      <vt:lpstr>PowerPoint 演示文稿</vt:lpstr>
      <vt:lpstr>PowerPoint 演示文稿</vt:lpstr>
      <vt:lpstr>PowerPoint 演示文稿</vt:lpstr>
      <vt:lpstr>谢谢观看</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RX</cp:lastModifiedBy>
  <cp:revision>182</cp:revision>
  <dcterms:created xsi:type="dcterms:W3CDTF">2019-06-19T02:08:00Z</dcterms:created>
  <dcterms:modified xsi:type="dcterms:W3CDTF">2021-06-02T15:53:37Z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2052-11.1.0.10495</vt:lpwstr>
  </property>
  <property fmtid="{D5CDD505-2E9C-101B-9397-08002B2CF9AE}" pid="3" name="ICV">
    <vt:lpwstr>2072DA423CF14492B1A5DB975B912648</vt:lpwstr>
  </property>
</Properties>
</file>